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0"/>
  </p:notesMasterIdLst>
  <p:handoutMasterIdLst>
    <p:handoutMasterId r:id="rId31"/>
  </p:handoutMasterIdLst>
  <p:sldIdLst>
    <p:sldId id="1567" r:id="rId5"/>
    <p:sldId id="2068" r:id="rId6"/>
    <p:sldId id="274" r:id="rId7"/>
    <p:sldId id="283" r:id="rId8"/>
    <p:sldId id="2076137545" r:id="rId9"/>
    <p:sldId id="2076137564" r:id="rId10"/>
    <p:sldId id="2076136368" r:id="rId11"/>
    <p:sldId id="2076137609" r:id="rId12"/>
    <p:sldId id="2076137561" r:id="rId13"/>
    <p:sldId id="2076137585" r:id="rId14"/>
    <p:sldId id="2076137596" r:id="rId15"/>
    <p:sldId id="2076137597" r:id="rId16"/>
    <p:sldId id="2076137599" r:id="rId17"/>
    <p:sldId id="2076137600" r:id="rId18"/>
    <p:sldId id="2076137605" r:id="rId19"/>
    <p:sldId id="2076137603" r:id="rId20"/>
    <p:sldId id="2076137601" r:id="rId21"/>
    <p:sldId id="2076137604" r:id="rId22"/>
    <p:sldId id="2076137602" r:id="rId23"/>
    <p:sldId id="2076137606" r:id="rId24"/>
    <p:sldId id="2076137607" r:id="rId25"/>
    <p:sldId id="2076137608" r:id="rId26"/>
    <p:sldId id="2076137587" r:id="rId27"/>
    <p:sldId id="277" r:id="rId28"/>
    <p:sldId id="207613627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74"/>
            <p14:sldId id="283"/>
            <p14:sldId id="2076137545"/>
            <p14:sldId id="2076137564"/>
            <p14:sldId id="2076136368"/>
            <p14:sldId id="2076137609"/>
          </p14:sldIdLst>
        </p14:section>
        <p14:section name="Workshop Delivery Overview" id="{0DFC9BE5-FE74-4356-8A9D-B55CA0766DD1}">
          <p14:sldIdLst>
            <p14:sldId id="2076137561"/>
            <p14:sldId id="2076137585"/>
            <p14:sldId id="2076137596"/>
            <p14:sldId id="2076137597"/>
            <p14:sldId id="2076137599"/>
            <p14:sldId id="2076137600"/>
            <p14:sldId id="2076137605"/>
            <p14:sldId id="2076137603"/>
            <p14:sldId id="2076137601"/>
            <p14:sldId id="2076137604"/>
            <p14:sldId id="2076137602"/>
          </p14:sldIdLst>
        </p14:section>
        <p14:section name="Competency Definitions" id="{B28C80CF-79FC-4074-80B6-3383C25C0B10}">
          <p14:sldIdLst>
            <p14:sldId id="2076137606"/>
            <p14:sldId id="2076137607"/>
            <p14:sldId id="2076137608"/>
          </p14:sldIdLst>
        </p14:section>
        <p14:section name="What's Next" id="{0DD7634E-2745-4AE3-9154-69A94C58A867}">
          <p14:sldIdLst>
            <p14:sldId id="2076137587"/>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Simon Hudson" initials="SH" lastIdx="1" clrIdx="7">
    <p:extLst>
      <p:ext uri="{19B8F6BF-5375-455C-9EA6-DF929625EA0E}">
        <p15:presenceInfo xmlns:p15="http://schemas.microsoft.com/office/powerpoint/2012/main" userId="Simon Hudson" providerId="None"/>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724"/>
    <a:srgbClr val="5155AC"/>
    <a:srgbClr val="00188F"/>
    <a:srgbClr val="5C2D91"/>
    <a:srgbClr val="EAF4FC"/>
    <a:srgbClr val="32145A"/>
    <a:srgbClr val="5C005C"/>
    <a:srgbClr val="004B1C"/>
    <a:srgbClr val="4E4E4E"/>
    <a:srgbClr val="B6B6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3678EB-1534-4655-8E28-CC1B8EEB6DE0}" v="12" dt="2021-08-23T11:12:00.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2766"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Hudson" userId="51daab4f-8403-4959-818b-1ed8b2e0b457" providerId="ADAL" clId="{703678EB-1534-4655-8E28-CC1B8EEB6DE0}"/>
    <pc:docChg chg="undo redo custSel modSld">
      <pc:chgData name="Simon Hudson" userId="51daab4f-8403-4959-818b-1ed8b2e0b457" providerId="ADAL" clId="{703678EB-1534-4655-8E28-CC1B8EEB6DE0}" dt="2021-08-23T11:09:45.128" v="10" actId="1076"/>
      <pc:docMkLst>
        <pc:docMk/>
      </pc:docMkLst>
      <pc:sldChg chg="addSp modSp mod">
        <pc:chgData name="Simon Hudson" userId="51daab4f-8403-4959-818b-1ed8b2e0b457" providerId="ADAL" clId="{703678EB-1534-4655-8E28-CC1B8EEB6DE0}" dt="2021-08-23T11:09:45.128" v="10" actId="1076"/>
        <pc:sldMkLst>
          <pc:docMk/>
          <pc:sldMk cId="287163252" sldId="1567"/>
        </pc:sldMkLst>
        <pc:spChg chg="add mod">
          <ac:chgData name="Simon Hudson" userId="51daab4f-8403-4959-818b-1ed8b2e0b457" providerId="ADAL" clId="{703678EB-1534-4655-8E28-CC1B8EEB6DE0}" dt="2021-08-23T11:09:45.128" v="10" actId="1076"/>
          <ac:spMkLst>
            <pc:docMk/>
            <pc:sldMk cId="287163252" sldId="1567"/>
            <ac:spMk id="5" creationId="{6F05446F-C75E-461C-9BAF-F4A12B3E847A}"/>
          </ac:spMkLst>
        </pc:spChg>
      </pc:sldChg>
      <pc:sldChg chg="modSp mod">
        <pc:chgData name="Simon Hudson" userId="51daab4f-8403-4959-818b-1ed8b2e0b457" providerId="ADAL" clId="{703678EB-1534-4655-8E28-CC1B8EEB6DE0}" dt="2021-08-23T11:09:42.511" v="8" actId="207"/>
        <pc:sldMkLst>
          <pc:docMk/>
          <pc:sldMk cId="4039685786" sldId="2076136275"/>
        </pc:sldMkLst>
        <pc:spChg chg="mod">
          <ac:chgData name="Simon Hudson" userId="51daab4f-8403-4959-818b-1ed8b2e0b457" providerId="ADAL" clId="{703678EB-1534-4655-8E28-CC1B8EEB6DE0}" dt="2021-08-23T11:09:42.511" v="8" actId="207"/>
          <ac:spMkLst>
            <pc:docMk/>
            <pc:sldMk cId="4039685786" sldId="2076136275"/>
            <ac:spMk id="5" creationId="{4437C971-2E09-4A3C-B78B-B3B1E8CBA41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8A6410-579E-4539-91D6-CA3F379C62D4}"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7CC3F7C5-5A63-4939-B96F-CFD0EAF42FB0}">
      <dgm:prSet custT="1"/>
      <dgm:spPr/>
      <dgm:t>
        <a:bodyPr/>
        <a:lstStyle/>
        <a:p>
          <a:r>
            <a:rPr lang="en-US" sz="900"/>
            <a:t>Improve organization through use of technology</a:t>
          </a:r>
          <a:endParaRPr lang="en-GB" sz="900"/>
        </a:p>
      </dgm:t>
    </dgm:pt>
    <dgm:pt modelId="{94F19C20-2EA8-486F-B1D6-7B2B4E11CAE9}" type="parTrans" cxnId="{522D710F-0E4A-44CF-B6F2-DD3C0B8776CD}">
      <dgm:prSet/>
      <dgm:spPr/>
      <dgm:t>
        <a:bodyPr/>
        <a:lstStyle/>
        <a:p>
          <a:endParaRPr lang="en-GB" sz="2000"/>
        </a:p>
      </dgm:t>
    </dgm:pt>
    <dgm:pt modelId="{AB103AB7-EB31-46C5-8642-28AD0F2F7F88}" type="sibTrans" cxnId="{522D710F-0E4A-44CF-B6F2-DD3C0B8776CD}">
      <dgm:prSet/>
      <dgm:spPr/>
      <dgm:t>
        <a:bodyPr/>
        <a:lstStyle/>
        <a:p>
          <a:endParaRPr lang="en-GB" sz="2000"/>
        </a:p>
      </dgm:t>
    </dgm:pt>
    <dgm:pt modelId="{906C0B98-60B0-4C53-92CB-C20F2FF204DF}">
      <dgm:prSet custT="1"/>
      <dgm:spPr/>
      <dgm:t>
        <a:bodyPr/>
        <a:lstStyle/>
        <a:p>
          <a:r>
            <a:rPr lang="en-US" sz="900"/>
            <a:t>Benchmark company and department</a:t>
          </a:r>
          <a:endParaRPr lang="en-GB" sz="900"/>
        </a:p>
      </dgm:t>
    </dgm:pt>
    <dgm:pt modelId="{84801E1F-5755-4D0B-99CA-D0C0E56EF8A2}" type="parTrans" cxnId="{A10058F6-8362-46A6-AD08-A84BB3106BBC}">
      <dgm:prSet/>
      <dgm:spPr/>
      <dgm:t>
        <a:bodyPr/>
        <a:lstStyle/>
        <a:p>
          <a:endParaRPr lang="en-GB" sz="2000"/>
        </a:p>
      </dgm:t>
    </dgm:pt>
    <dgm:pt modelId="{DA9791F8-C226-415F-AF42-B1F28C2024EB}" type="sibTrans" cxnId="{A10058F6-8362-46A6-AD08-A84BB3106BBC}">
      <dgm:prSet/>
      <dgm:spPr/>
      <dgm:t>
        <a:bodyPr/>
        <a:lstStyle/>
        <a:p>
          <a:endParaRPr lang="en-GB" sz="2000"/>
        </a:p>
      </dgm:t>
    </dgm:pt>
    <dgm:pt modelId="{7CEF6F12-44AD-4A20-8CC8-972C06D04D77}">
      <dgm:prSet custT="1"/>
      <dgm:spPr/>
      <dgm:t>
        <a:bodyPr/>
        <a:lstStyle/>
        <a:p>
          <a:r>
            <a:rPr lang="en-US" sz="900"/>
            <a:t>Select appropriate approach</a:t>
          </a:r>
          <a:endParaRPr lang="en-GB" sz="900"/>
        </a:p>
      </dgm:t>
    </dgm:pt>
    <dgm:pt modelId="{6AB2B093-DE6F-4BDA-882A-AED5E15542C8}" type="parTrans" cxnId="{67CCEEC5-7986-4D16-83E5-506B1C9E4E9E}">
      <dgm:prSet/>
      <dgm:spPr/>
      <dgm:t>
        <a:bodyPr/>
        <a:lstStyle/>
        <a:p>
          <a:endParaRPr lang="en-GB" sz="2000"/>
        </a:p>
      </dgm:t>
    </dgm:pt>
    <dgm:pt modelId="{C9A7BCAC-6F66-4B92-8FA7-937B3E0F3384}" type="sibTrans" cxnId="{67CCEEC5-7986-4D16-83E5-506B1C9E4E9E}">
      <dgm:prSet/>
      <dgm:spPr/>
      <dgm:t>
        <a:bodyPr/>
        <a:lstStyle/>
        <a:p>
          <a:endParaRPr lang="en-GB" sz="2000"/>
        </a:p>
      </dgm:t>
    </dgm:pt>
    <dgm:pt modelId="{7300EF57-44CC-4478-B0E9-C4FFA62D9093}">
      <dgm:prSet custT="1"/>
      <dgm:spPr/>
      <dgm:t>
        <a:bodyPr/>
        <a:lstStyle/>
        <a:p>
          <a:r>
            <a:rPr lang="en-US" sz="900"/>
            <a:t>Develop an organizational business and technical roadmap based on:</a:t>
          </a:r>
          <a:endParaRPr lang="en-GB" sz="900"/>
        </a:p>
      </dgm:t>
    </dgm:pt>
    <dgm:pt modelId="{776834AC-4EFC-43E9-8223-022C7DAC0F25}" type="parTrans" cxnId="{B3912619-1954-4C1A-9349-333EBA61D0DC}">
      <dgm:prSet/>
      <dgm:spPr/>
      <dgm:t>
        <a:bodyPr/>
        <a:lstStyle/>
        <a:p>
          <a:endParaRPr lang="en-GB" sz="2000"/>
        </a:p>
      </dgm:t>
    </dgm:pt>
    <dgm:pt modelId="{BC814461-D869-496C-B5EF-D02A9F09F823}" type="sibTrans" cxnId="{B3912619-1954-4C1A-9349-333EBA61D0DC}">
      <dgm:prSet/>
      <dgm:spPr/>
      <dgm:t>
        <a:bodyPr/>
        <a:lstStyle/>
        <a:p>
          <a:endParaRPr lang="en-GB" sz="2000"/>
        </a:p>
      </dgm:t>
    </dgm:pt>
    <dgm:pt modelId="{F7301B62-A9F3-4410-8594-5D271539AE7E}">
      <dgm:prSet custT="1"/>
      <dgm:spPr/>
      <dgm:t>
        <a:bodyPr/>
        <a:lstStyle/>
        <a:p>
          <a:r>
            <a:rPr lang="en-US" sz="700"/>
            <a:t>What's possible </a:t>
          </a:r>
          <a:endParaRPr lang="en-GB" sz="700"/>
        </a:p>
      </dgm:t>
    </dgm:pt>
    <dgm:pt modelId="{B7062AD8-4A6E-4853-8576-143B2F41DEB6}" type="parTrans" cxnId="{A7FF56E5-B3FA-48BE-A24B-2C5AA6B9860D}">
      <dgm:prSet/>
      <dgm:spPr/>
      <dgm:t>
        <a:bodyPr/>
        <a:lstStyle/>
        <a:p>
          <a:endParaRPr lang="en-GB" sz="2000"/>
        </a:p>
      </dgm:t>
    </dgm:pt>
    <dgm:pt modelId="{90B3F159-ED6A-48DC-B419-78B639B68FA6}" type="sibTrans" cxnId="{A7FF56E5-B3FA-48BE-A24B-2C5AA6B9860D}">
      <dgm:prSet/>
      <dgm:spPr/>
      <dgm:t>
        <a:bodyPr/>
        <a:lstStyle/>
        <a:p>
          <a:endParaRPr lang="en-GB" sz="2000"/>
        </a:p>
      </dgm:t>
    </dgm:pt>
    <dgm:pt modelId="{28178EE1-52FB-4D69-BF41-1D2CBC24B662}">
      <dgm:prSet custT="1"/>
      <dgm:spPr/>
      <dgm:t>
        <a:bodyPr/>
        <a:lstStyle/>
        <a:p>
          <a:r>
            <a:rPr lang="en-US" sz="700"/>
            <a:t>What's desired </a:t>
          </a:r>
          <a:endParaRPr lang="en-GB" sz="700"/>
        </a:p>
      </dgm:t>
    </dgm:pt>
    <dgm:pt modelId="{5AEC0306-A0AC-4052-917A-75973B56A137}" type="parTrans" cxnId="{3003F268-0434-4BAF-9C6B-EC93C39807F3}">
      <dgm:prSet/>
      <dgm:spPr/>
      <dgm:t>
        <a:bodyPr/>
        <a:lstStyle/>
        <a:p>
          <a:endParaRPr lang="en-GB" sz="2000"/>
        </a:p>
      </dgm:t>
    </dgm:pt>
    <dgm:pt modelId="{E8B3637D-5FB5-414A-AD5F-167A0B53F9F0}" type="sibTrans" cxnId="{3003F268-0434-4BAF-9C6B-EC93C39807F3}">
      <dgm:prSet/>
      <dgm:spPr/>
      <dgm:t>
        <a:bodyPr/>
        <a:lstStyle/>
        <a:p>
          <a:endParaRPr lang="en-GB" sz="2000"/>
        </a:p>
      </dgm:t>
    </dgm:pt>
    <dgm:pt modelId="{D7D933E5-9554-45ED-905B-2CA857948C20}">
      <dgm:prSet custT="1"/>
      <dgm:spPr/>
      <dgm:t>
        <a:bodyPr/>
        <a:lstStyle/>
        <a:p>
          <a:r>
            <a:rPr lang="en-US" sz="700"/>
            <a:t>Organization's culture and drivers</a:t>
          </a:r>
          <a:endParaRPr lang="en-GB" sz="700"/>
        </a:p>
      </dgm:t>
    </dgm:pt>
    <dgm:pt modelId="{B530FD24-EAB5-45ED-B5E6-A0C0A6A79142}" type="parTrans" cxnId="{96FFE58C-9262-47DE-B84F-337ED1E3D248}">
      <dgm:prSet/>
      <dgm:spPr/>
      <dgm:t>
        <a:bodyPr/>
        <a:lstStyle/>
        <a:p>
          <a:endParaRPr lang="en-GB" sz="2000"/>
        </a:p>
      </dgm:t>
    </dgm:pt>
    <dgm:pt modelId="{6F861DF6-125E-4769-B439-4CC69ECA1501}" type="sibTrans" cxnId="{96FFE58C-9262-47DE-B84F-337ED1E3D248}">
      <dgm:prSet/>
      <dgm:spPr/>
      <dgm:t>
        <a:bodyPr/>
        <a:lstStyle/>
        <a:p>
          <a:endParaRPr lang="en-GB" sz="2000"/>
        </a:p>
      </dgm:t>
    </dgm:pt>
    <dgm:pt modelId="{D2AE7018-43C5-46CD-8125-601E0E4A8C40}">
      <dgm:prSet custT="1"/>
      <dgm:spPr/>
      <dgm:t>
        <a:bodyPr/>
        <a:lstStyle/>
        <a:p>
          <a:r>
            <a:rPr lang="en-US" sz="900"/>
            <a:t>Lead and support strategic planning, with senior management </a:t>
          </a:r>
          <a:endParaRPr lang="en-GB" sz="900"/>
        </a:p>
      </dgm:t>
    </dgm:pt>
    <dgm:pt modelId="{FAE5557E-7CA3-4214-8F2F-2B6E94F24094}" type="parTrans" cxnId="{CA734E7A-0A3D-4A12-AEA9-1D13DE27FD2F}">
      <dgm:prSet/>
      <dgm:spPr/>
      <dgm:t>
        <a:bodyPr/>
        <a:lstStyle/>
        <a:p>
          <a:endParaRPr lang="en-GB" sz="2000"/>
        </a:p>
      </dgm:t>
    </dgm:pt>
    <dgm:pt modelId="{0C637DA8-D638-4539-B038-388D6D685AFC}" type="sibTrans" cxnId="{CA734E7A-0A3D-4A12-AEA9-1D13DE27FD2F}">
      <dgm:prSet/>
      <dgm:spPr/>
      <dgm:t>
        <a:bodyPr/>
        <a:lstStyle/>
        <a:p>
          <a:endParaRPr lang="en-GB" sz="2000"/>
        </a:p>
      </dgm:t>
    </dgm:pt>
    <dgm:pt modelId="{CB3344DA-8F03-44EA-A71B-EF95E83F3FB1}">
      <dgm:prSet custT="1"/>
      <dgm:spPr/>
      <dgm:t>
        <a:bodyPr/>
        <a:lstStyle/>
        <a:p>
          <a:r>
            <a:rPr lang="en-US" sz="900"/>
            <a:t>Align implementation needs and objectives</a:t>
          </a:r>
          <a:endParaRPr lang="en-GB" sz="900"/>
        </a:p>
      </dgm:t>
    </dgm:pt>
    <dgm:pt modelId="{4EB2E77A-1047-4A9C-AE60-E15292ED6046}" type="parTrans" cxnId="{C0AF01E3-E3AA-48C4-8835-DCAA13F5DC25}">
      <dgm:prSet/>
      <dgm:spPr/>
      <dgm:t>
        <a:bodyPr/>
        <a:lstStyle/>
        <a:p>
          <a:endParaRPr lang="en-GB" sz="2000"/>
        </a:p>
      </dgm:t>
    </dgm:pt>
    <dgm:pt modelId="{46039D0B-0B50-4A1F-B0D6-AE913C784A9E}" type="sibTrans" cxnId="{C0AF01E3-E3AA-48C4-8835-DCAA13F5DC25}">
      <dgm:prSet/>
      <dgm:spPr/>
      <dgm:t>
        <a:bodyPr/>
        <a:lstStyle/>
        <a:p>
          <a:endParaRPr lang="en-GB" sz="2000"/>
        </a:p>
      </dgm:t>
    </dgm:pt>
    <dgm:pt modelId="{A720B907-CB00-4BEA-B7A0-AD7A78AD3256}">
      <dgm:prSet custT="1"/>
      <dgm:spPr/>
      <dgm:t>
        <a:bodyPr/>
        <a:lstStyle/>
        <a:p>
          <a:r>
            <a:rPr lang="en-US" sz="900"/>
            <a:t>Discuss use of the platform with IT – not just technology</a:t>
          </a:r>
          <a:endParaRPr lang="en-GB" sz="900"/>
        </a:p>
      </dgm:t>
    </dgm:pt>
    <dgm:pt modelId="{5E0C033C-28C3-4A85-81D3-9BFFB0B6890A}" type="parTrans" cxnId="{001F4500-656F-4357-BF25-D030C5192751}">
      <dgm:prSet/>
      <dgm:spPr/>
      <dgm:t>
        <a:bodyPr/>
        <a:lstStyle/>
        <a:p>
          <a:endParaRPr lang="en-GB" sz="2000"/>
        </a:p>
      </dgm:t>
    </dgm:pt>
    <dgm:pt modelId="{617B672D-E6EF-4727-84EA-CCDE36691393}" type="sibTrans" cxnId="{001F4500-656F-4357-BF25-D030C5192751}">
      <dgm:prSet/>
      <dgm:spPr/>
      <dgm:t>
        <a:bodyPr/>
        <a:lstStyle/>
        <a:p>
          <a:endParaRPr lang="en-GB" sz="2000"/>
        </a:p>
      </dgm:t>
    </dgm:pt>
    <dgm:pt modelId="{85F1497E-947A-4778-A487-B682AC7082F9}">
      <dgm:prSet custT="1"/>
      <dgm:spPr/>
      <dgm:t>
        <a:bodyPr/>
        <a:lstStyle/>
        <a:p>
          <a:r>
            <a:rPr lang="en-US" sz="900"/>
            <a:t>Socialization tool</a:t>
          </a:r>
          <a:endParaRPr lang="en-GB" sz="900"/>
        </a:p>
      </dgm:t>
    </dgm:pt>
    <dgm:pt modelId="{8C2084AE-5A29-4A3E-AD53-17B6897F6CAF}" type="parTrans" cxnId="{440876AD-45BC-4EA5-9AEB-5EAF3325F503}">
      <dgm:prSet/>
      <dgm:spPr/>
      <dgm:t>
        <a:bodyPr/>
        <a:lstStyle/>
        <a:p>
          <a:endParaRPr lang="en-GB" sz="2000"/>
        </a:p>
      </dgm:t>
    </dgm:pt>
    <dgm:pt modelId="{37A4DC99-857C-4F36-BBB4-8C90B66E8A57}" type="sibTrans" cxnId="{440876AD-45BC-4EA5-9AEB-5EAF3325F503}">
      <dgm:prSet/>
      <dgm:spPr/>
      <dgm:t>
        <a:bodyPr/>
        <a:lstStyle/>
        <a:p>
          <a:endParaRPr lang="en-GB" sz="2000"/>
        </a:p>
      </dgm:t>
    </dgm:pt>
    <dgm:pt modelId="{5E29B970-6C39-409F-85B5-F4C58B536904}" type="pres">
      <dgm:prSet presAssocID="{588A6410-579E-4539-91D6-CA3F379C62D4}" presName="Name0" presStyleCnt="0">
        <dgm:presLayoutVars>
          <dgm:dir/>
          <dgm:resizeHandles val="exact"/>
        </dgm:presLayoutVars>
      </dgm:prSet>
      <dgm:spPr/>
    </dgm:pt>
    <dgm:pt modelId="{7863CBAD-AC1E-4D83-A951-F0E39C32525D}" type="pres">
      <dgm:prSet presAssocID="{7CC3F7C5-5A63-4939-B96F-CFD0EAF42FB0}" presName="composite" presStyleCnt="0"/>
      <dgm:spPr/>
    </dgm:pt>
    <dgm:pt modelId="{C9E28171-D219-469C-8A9A-46F4846BE78C}" type="pres">
      <dgm:prSet presAssocID="{7CC3F7C5-5A63-4939-B96F-CFD0EAF42FB0}" presName="rect1" presStyleLbl="trAlignAcc1" presStyleIdx="0" presStyleCnt="8">
        <dgm:presLayoutVars>
          <dgm:bulletEnabled val="1"/>
        </dgm:presLayoutVars>
      </dgm:prSet>
      <dgm:spPr/>
    </dgm:pt>
    <dgm:pt modelId="{0430564F-4E28-469A-A80E-BFF9655C195A}" type="pres">
      <dgm:prSet presAssocID="{7CC3F7C5-5A63-4939-B96F-CFD0EAF42FB0}" presName="rect2" presStyleLbl="fgImgPlace1" presStyleIdx="0" presStyleCnt="8" custScaleX="72648" custScaleY="47028" custLinFactNeighborX="10848" custLinFactNeighborY="4828"/>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0C480BBF-7122-4C4E-829D-FF17FBC6F005}" type="pres">
      <dgm:prSet presAssocID="{AB103AB7-EB31-46C5-8642-28AD0F2F7F88}" presName="sibTrans" presStyleCnt="0"/>
      <dgm:spPr/>
    </dgm:pt>
    <dgm:pt modelId="{F6367E3F-DED8-45DD-8426-EF418C201F03}" type="pres">
      <dgm:prSet presAssocID="{906C0B98-60B0-4C53-92CB-C20F2FF204DF}" presName="composite" presStyleCnt="0"/>
      <dgm:spPr/>
    </dgm:pt>
    <dgm:pt modelId="{921EAC85-D5BB-48D9-8A02-9E74F92BCC24}" type="pres">
      <dgm:prSet presAssocID="{906C0B98-60B0-4C53-92CB-C20F2FF204DF}" presName="rect1" presStyleLbl="trAlignAcc1" presStyleIdx="1" presStyleCnt="8">
        <dgm:presLayoutVars>
          <dgm:bulletEnabled val="1"/>
        </dgm:presLayoutVars>
      </dgm:prSet>
      <dgm:spPr/>
    </dgm:pt>
    <dgm:pt modelId="{56AE30C9-CC11-4758-B06D-125AC0A87A28}" type="pres">
      <dgm:prSet presAssocID="{906C0B98-60B0-4C53-92CB-C20F2FF204DF}" presName="rect2" presStyleLbl="fgImgPlace1" presStyleIdx="1" presStyleCnt="8" custScaleX="71846" custScaleY="46416" custLinFactNeighborX="10848"/>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561EED1B-5DC0-456B-A451-33C8BBEDF330}" type="pres">
      <dgm:prSet presAssocID="{DA9791F8-C226-415F-AF42-B1F28C2024EB}" presName="sibTrans" presStyleCnt="0"/>
      <dgm:spPr/>
    </dgm:pt>
    <dgm:pt modelId="{C25BF05B-BBA1-4FF1-8F3E-731F17F02FC6}" type="pres">
      <dgm:prSet presAssocID="{7CEF6F12-44AD-4A20-8CC8-972C06D04D77}" presName="composite" presStyleCnt="0"/>
      <dgm:spPr/>
    </dgm:pt>
    <dgm:pt modelId="{D748F682-6E9E-4604-A704-21BA1294026F}" type="pres">
      <dgm:prSet presAssocID="{7CEF6F12-44AD-4A20-8CC8-972C06D04D77}" presName="rect1" presStyleLbl="trAlignAcc1" presStyleIdx="2" presStyleCnt="8">
        <dgm:presLayoutVars>
          <dgm:bulletEnabled val="1"/>
        </dgm:presLayoutVars>
      </dgm:prSet>
      <dgm:spPr/>
    </dgm:pt>
    <dgm:pt modelId="{E10403A4-D8CC-44A6-9E96-A638BFAD7C98}" type="pres">
      <dgm:prSet presAssocID="{7CEF6F12-44AD-4A20-8CC8-972C06D04D77}" presName="rect2" presStyleLbl="fgImgPlace1" presStyleIdx="2" presStyleCnt="8" custScaleX="72710" custScaleY="46416" custLinFactNeighborX="1084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490AE8D8-0215-4B19-9D85-77C1334F061C}" type="pres">
      <dgm:prSet presAssocID="{C9A7BCAC-6F66-4B92-8FA7-937B3E0F3384}" presName="sibTrans" presStyleCnt="0"/>
      <dgm:spPr/>
    </dgm:pt>
    <dgm:pt modelId="{86D0C6F9-C54C-49EC-B52E-5C197B9D10F8}" type="pres">
      <dgm:prSet presAssocID="{7300EF57-44CC-4478-B0E9-C4FFA62D9093}" presName="composite" presStyleCnt="0"/>
      <dgm:spPr/>
    </dgm:pt>
    <dgm:pt modelId="{D12223E5-D6E8-40DC-BFDE-3B5D2B4E721C}" type="pres">
      <dgm:prSet presAssocID="{7300EF57-44CC-4478-B0E9-C4FFA62D9093}" presName="rect1" presStyleLbl="trAlignAcc1" presStyleIdx="3" presStyleCnt="8">
        <dgm:presLayoutVars>
          <dgm:bulletEnabled val="1"/>
        </dgm:presLayoutVars>
      </dgm:prSet>
      <dgm:spPr/>
    </dgm:pt>
    <dgm:pt modelId="{ED6D410F-EC79-4386-9FD2-0F5091714518}" type="pres">
      <dgm:prSet presAssocID="{7300EF57-44CC-4478-B0E9-C4FFA62D9093}" presName="rect2" presStyleLbl="fgImgPlace1" presStyleIdx="3" presStyleCnt="8" custScaleX="71390" custScaleY="47028" custLinFactNeighborX="1084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pt>
    <dgm:pt modelId="{66178423-93A2-49C4-9557-B6853B47E431}" type="pres">
      <dgm:prSet presAssocID="{BC814461-D869-496C-B5EF-D02A9F09F823}" presName="sibTrans" presStyleCnt="0"/>
      <dgm:spPr/>
    </dgm:pt>
    <dgm:pt modelId="{BEBC56C0-69E8-4756-B1DB-551A5C885891}" type="pres">
      <dgm:prSet presAssocID="{D2AE7018-43C5-46CD-8125-601E0E4A8C40}" presName="composite" presStyleCnt="0"/>
      <dgm:spPr/>
    </dgm:pt>
    <dgm:pt modelId="{6454AAE3-3828-4D74-9B93-083936E5211A}" type="pres">
      <dgm:prSet presAssocID="{D2AE7018-43C5-46CD-8125-601E0E4A8C40}" presName="rect1" presStyleLbl="trAlignAcc1" presStyleIdx="4" presStyleCnt="8">
        <dgm:presLayoutVars>
          <dgm:bulletEnabled val="1"/>
        </dgm:presLayoutVars>
      </dgm:prSet>
      <dgm:spPr/>
    </dgm:pt>
    <dgm:pt modelId="{E6F4CA7B-F987-4AF9-9534-5A6C184B35B9}" type="pres">
      <dgm:prSet presAssocID="{D2AE7018-43C5-46CD-8125-601E0E4A8C40}" presName="rect2" presStyleLbl="fgImgPlace1" presStyleIdx="4" presStyleCnt="8" custScaleX="70593" custScaleY="46416" custLinFactNeighborX="10848"/>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pt>
    <dgm:pt modelId="{59098D60-B6DB-4364-8C13-BEEA164CB911}" type="pres">
      <dgm:prSet presAssocID="{0C637DA8-D638-4539-B038-388D6D685AFC}" presName="sibTrans" presStyleCnt="0"/>
      <dgm:spPr/>
    </dgm:pt>
    <dgm:pt modelId="{6F957CA3-5F15-4518-8E0A-8C8F32D019D3}" type="pres">
      <dgm:prSet presAssocID="{CB3344DA-8F03-44EA-A71B-EF95E83F3FB1}" presName="composite" presStyleCnt="0"/>
      <dgm:spPr/>
    </dgm:pt>
    <dgm:pt modelId="{A686C713-DB78-4985-B8E0-D6300F76D9F8}" type="pres">
      <dgm:prSet presAssocID="{CB3344DA-8F03-44EA-A71B-EF95E83F3FB1}" presName="rect1" presStyleLbl="trAlignAcc1" presStyleIdx="5" presStyleCnt="8">
        <dgm:presLayoutVars>
          <dgm:bulletEnabled val="1"/>
        </dgm:presLayoutVars>
      </dgm:prSet>
      <dgm:spPr/>
    </dgm:pt>
    <dgm:pt modelId="{C27CE480-7645-4536-8429-67C448D223AB}" type="pres">
      <dgm:prSet presAssocID="{CB3344DA-8F03-44EA-A71B-EF95E83F3FB1}" presName="rect2" presStyleLbl="fgImgPlace1" presStyleIdx="5" presStyleCnt="8" custScaleX="71390" custScaleY="47028" custLinFactNeighborX="10848"/>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pt>
    <dgm:pt modelId="{5B66D3FD-0527-45B7-8CC9-763C28E2C9D1}" type="pres">
      <dgm:prSet presAssocID="{46039D0B-0B50-4A1F-B0D6-AE913C784A9E}" presName="sibTrans" presStyleCnt="0"/>
      <dgm:spPr/>
    </dgm:pt>
    <dgm:pt modelId="{2479BEFD-45A5-4897-A629-C35530FE7532}" type="pres">
      <dgm:prSet presAssocID="{A720B907-CB00-4BEA-B7A0-AD7A78AD3256}" presName="composite" presStyleCnt="0"/>
      <dgm:spPr/>
    </dgm:pt>
    <dgm:pt modelId="{BE2AE39C-7F9C-4A45-ADBA-F8B3CC049D06}" type="pres">
      <dgm:prSet presAssocID="{A720B907-CB00-4BEA-B7A0-AD7A78AD3256}" presName="rect1" presStyleLbl="trAlignAcc1" presStyleIdx="6" presStyleCnt="8">
        <dgm:presLayoutVars>
          <dgm:bulletEnabled val="1"/>
        </dgm:presLayoutVars>
      </dgm:prSet>
      <dgm:spPr/>
    </dgm:pt>
    <dgm:pt modelId="{727291AB-EAF7-4AEF-AC82-EF9A3BD5C7F8}" type="pres">
      <dgm:prSet presAssocID="{A720B907-CB00-4BEA-B7A0-AD7A78AD3256}" presName="rect2" presStyleLbl="fgImgPlace1" presStyleIdx="6" presStyleCnt="8" custScaleX="70593" custScaleY="46416" custLinFactNeighborX="10848"/>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dgm:spPr>
    </dgm:pt>
    <dgm:pt modelId="{B1C59946-17E9-4A26-A3B2-CC2CDE8F859D}" type="pres">
      <dgm:prSet presAssocID="{617B672D-E6EF-4727-84EA-CCDE36691393}" presName="sibTrans" presStyleCnt="0"/>
      <dgm:spPr/>
    </dgm:pt>
    <dgm:pt modelId="{325E124A-AD6F-4775-80D5-699816303E58}" type="pres">
      <dgm:prSet presAssocID="{85F1497E-947A-4778-A487-B682AC7082F9}" presName="composite" presStyleCnt="0"/>
      <dgm:spPr/>
    </dgm:pt>
    <dgm:pt modelId="{79834A43-DB61-4831-956A-73D47893C98F}" type="pres">
      <dgm:prSet presAssocID="{85F1497E-947A-4778-A487-B682AC7082F9}" presName="rect1" presStyleLbl="trAlignAcc1" presStyleIdx="7" presStyleCnt="8">
        <dgm:presLayoutVars>
          <dgm:bulletEnabled val="1"/>
        </dgm:presLayoutVars>
      </dgm:prSet>
      <dgm:spPr/>
    </dgm:pt>
    <dgm:pt modelId="{4DD3AC3E-3CE3-4E40-BE87-B3B160E9D18D}" type="pres">
      <dgm:prSet presAssocID="{85F1497E-947A-4778-A487-B682AC7082F9}" presName="rect2" presStyleLbl="fgImgPlace1" presStyleIdx="7" presStyleCnt="8" custScaleX="71390" custScaleY="47028" custLinFactNeighborX="10848"/>
      <dgm:spPr>
        <a:blipFill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dgm:spPr>
    </dgm:pt>
  </dgm:ptLst>
  <dgm:cxnLst>
    <dgm:cxn modelId="{001F4500-656F-4357-BF25-D030C5192751}" srcId="{588A6410-579E-4539-91D6-CA3F379C62D4}" destId="{A720B907-CB00-4BEA-B7A0-AD7A78AD3256}" srcOrd="6" destOrd="0" parTransId="{5E0C033C-28C3-4A85-81D3-9BFFB0B6890A}" sibTransId="{617B672D-E6EF-4727-84EA-CCDE36691393}"/>
    <dgm:cxn modelId="{0A5A8306-6190-4D09-A70F-E41F649D5B68}" type="presOf" srcId="{A720B907-CB00-4BEA-B7A0-AD7A78AD3256}" destId="{BE2AE39C-7F9C-4A45-ADBA-F8B3CC049D06}" srcOrd="0" destOrd="0" presId="urn:microsoft.com/office/officeart/2008/layout/PictureStrips"/>
    <dgm:cxn modelId="{7EFB240E-BFF9-45EB-BE5D-9B7FCA310BA5}" type="presOf" srcId="{7CEF6F12-44AD-4A20-8CC8-972C06D04D77}" destId="{D748F682-6E9E-4604-A704-21BA1294026F}" srcOrd="0" destOrd="0" presId="urn:microsoft.com/office/officeart/2008/layout/PictureStrips"/>
    <dgm:cxn modelId="{522D710F-0E4A-44CF-B6F2-DD3C0B8776CD}" srcId="{588A6410-579E-4539-91D6-CA3F379C62D4}" destId="{7CC3F7C5-5A63-4939-B96F-CFD0EAF42FB0}" srcOrd="0" destOrd="0" parTransId="{94F19C20-2EA8-486F-B1D6-7B2B4E11CAE9}" sibTransId="{AB103AB7-EB31-46C5-8642-28AD0F2F7F88}"/>
    <dgm:cxn modelId="{B3912619-1954-4C1A-9349-333EBA61D0DC}" srcId="{588A6410-579E-4539-91D6-CA3F379C62D4}" destId="{7300EF57-44CC-4478-B0E9-C4FFA62D9093}" srcOrd="3" destOrd="0" parTransId="{776834AC-4EFC-43E9-8223-022C7DAC0F25}" sibTransId="{BC814461-D869-496C-B5EF-D02A9F09F823}"/>
    <dgm:cxn modelId="{9F5E6041-C875-4F06-8881-323EAAF6F005}" type="presOf" srcId="{588A6410-579E-4539-91D6-CA3F379C62D4}" destId="{5E29B970-6C39-409F-85B5-F4C58B536904}" srcOrd="0" destOrd="0" presId="urn:microsoft.com/office/officeart/2008/layout/PictureStrips"/>
    <dgm:cxn modelId="{F20D9B45-1CDA-4A82-BD9D-95009DFEC6C2}" type="presOf" srcId="{906C0B98-60B0-4C53-92CB-C20F2FF204DF}" destId="{921EAC85-D5BB-48D9-8A02-9E74F92BCC24}" srcOrd="0" destOrd="0" presId="urn:microsoft.com/office/officeart/2008/layout/PictureStrips"/>
    <dgm:cxn modelId="{3003F268-0434-4BAF-9C6B-EC93C39807F3}" srcId="{7300EF57-44CC-4478-B0E9-C4FFA62D9093}" destId="{28178EE1-52FB-4D69-BF41-1D2CBC24B662}" srcOrd="1" destOrd="0" parTransId="{5AEC0306-A0AC-4052-917A-75973B56A137}" sibTransId="{E8B3637D-5FB5-414A-AD5F-167A0B53F9F0}"/>
    <dgm:cxn modelId="{CA734E7A-0A3D-4A12-AEA9-1D13DE27FD2F}" srcId="{588A6410-579E-4539-91D6-CA3F379C62D4}" destId="{D2AE7018-43C5-46CD-8125-601E0E4A8C40}" srcOrd="4" destOrd="0" parTransId="{FAE5557E-7CA3-4214-8F2F-2B6E94F24094}" sibTransId="{0C637DA8-D638-4539-B038-388D6D685AFC}"/>
    <dgm:cxn modelId="{076C7E84-D608-4454-8BA3-E6560875C994}" type="presOf" srcId="{28178EE1-52FB-4D69-BF41-1D2CBC24B662}" destId="{D12223E5-D6E8-40DC-BFDE-3B5D2B4E721C}" srcOrd="0" destOrd="2" presId="urn:microsoft.com/office/officeart/2008/layout/PictureStrips"/>
    <dgm:cxn modelId="{96FFE58C-9262-47DE-B84F-337ED1E3D248}" srcId="{7300EF57-44CC-4478-B0E9-C4FFA62D9093}" destId="{D7D933E5-9554-45ED-905B-2CA857948C20}" srcOrd="2" destOrd="0" parTransId="{B530FD24-EAB5-45ED-B5E6-A0C0A6A79142}" sibTransId="{6F861DF6-125E-4769-B439-4CC69ECA1501}"/>
    <dgm:cxn modelId="{64C71E90-608D-471D-83BD-7CA62A0A4B3C}" type="presOf" srcId="{7300EF57-44CC-4478-B0E9-C4FFA62D9093}" destId="{D12223E5-D6E8-40DC-BFDE-3B5D2B4E721C}" srcOrd="0" destOrd="0" presId="urn:microsoft.com/office/officeart/2008/layout/PictureStrips"/>
    <dgm:cxn modelId="{6BDC89A0-A593-480C-AB25-9D35299D8D56}" type="presOf" srcId="{D7D933E5-9554-45ED-905B-2CA857948C20}" destId="{D12223E5-D6E8-40DC-BFDE-3B5D2B4E721C}" srcOrd="0" destOrd="3" presId="urn:microsoft.com/office/officeart/2008/layout/PictureStrips"/>
    <dgm:cxn modelId="{468666A6-B785-4F1B-95C9-8F46DE2B9792}" type="presOf" srcId="{F7301B62-A9F3-4410-8594-5D271539AE7E}" destId="{D12223E5-D6E8-40DC-BFDE-3B5D2B4E721C}" srcOrd="0" destOrd="1" presId="urn:microsoft.com/office/officeart/2008/layout/PictureStrips"/>
    <dgm:cxn modelId="{A92825A9-3A45-4FE5-903E-B4888AE98C98}" type="presOf" srcId="{D2AE7018-43C5-46CD-8125-601E0E4A8C40}" destId="{6454AAE3-3828-4D74-9B93-083936E5211A}" srcOrd="0" destOrd="0" presId="urn:microsoft.com/office/officeart/2008/layout/PictureStrips"/>
    <dgm:cxn modelId="{440876AD-45BC-4EA5-9AEB-5EAF3325F503}" srcId="{588A6410-579E-4539-91D6-CA3F379C62D4}" destId="{85F1497E-947A-4778-A487-B682AC7082F9}" srcOrd="7" destOrd="0" parTransId="{8C2084AE-5A29-4A3E-AD53-17B6897F6CAF}" sibTransId="{37A4DC99-857C-4F36-BBB4-8C90B66E8A57}"/>
    <dgm:cxn modelId="{E40FF1AE-0616-4B17-AA36-4E62C57D6594}" type="presOf" srcId="{85F1497E-947A-4778-A487-B682AC7082F9}" destId="{79834A43-DB61-4831-956A-73D47893C98F}" srcOrd="0" destOrd="0" presId="urn:microsoft.com/office/officeart/2008/layout/PictureStrips"/>
    <dgm:cxn modelId="{67CCEEC5-7986-4D16-83E5-506B1C9E4E9E}" srcId="{588A6410-579E-4539-91D6-CA3F379C62D4}" destId="{7CEF6F12-44AD-4A20-8CC8-972C06D04D77}" srcOrd="2" destOrd="0" parTransId="{6AB2B093-DE6F-4BDA-882A-AED5E15542C8}" sibTransId="{C9A7BCAC-6F66-4B92-8FA7-937B3E0F3384}"/>
    <dgm:cxn modelId="{DE02B2DE-1C00-4332-8732-C783467CF34F}" type="presOf" srcId="{7CC3F7C5-5A63-4939-B96F-CFD0EAF42FB0}" destId="{C9E28171-D219-469C-8A9A-46F4846BE78C}" srcOrd="0" destOrd="0" presId="urn:microsoft.com/office/officeart/2008/layout/PictureStrips"/>
    <dgm:cxn modelId="{C0AF01E3-E3AA-48C4-8835-DCAA13F5DC25}" srcId="{588A6410-579E-4539-91D6-CA3F379C62D4}" destId="{CB3344DA-8F03-44EA-A71B-EF95E83F3FB1}" srcOrd="5" destOrd="0" parTransId="{4EB2E77A-1047-4A9C-AE60-E15292ED6046}" sibTransId="{46039D0B-0B50-4A1F-B0D6-AE913C784A9E}"/>
    <dgm:cxn modelId="{A7FF56E5-B3FA-48BE-A24B-2C5AA6B9860D}" srcId="{7300EF57-44CC-4478-B0E9-C4FFA62D9093}" destId="{F7301B62-A9F3-4410-8594-5D271539AE7E}" srcOrd="0" destOrd="0" parTransId="{B7062AD8-4A6E-4853-8576-143B2F41DEB6}" sibTransId="{90B3F159-ED6A-48DC-B419-78B639B68FA6}"/>
    <dgm:cxn modelId="{D37942F3-B0E7-4637-99D4-E499DF5D6F98}" type="presOf" srcId="{CB3344DA-8F03-44EA-A71B-EF95E83F3FB1}" destId="{A686C713-DB78-4985-B8E0-D6300F76D9F8}" srcOrd="0" destOrd="0" presId="urn:microsoft.com/office/officeart/2008/layout/PictureStrips"/>
    <dgm:cxn modelId="{A10058F6-8362-46A6-AD08-A84BB3106BBC}" srcId="{588A6410-579E-4539-91D6-CA3F379C62D4}" destId="{906C0B98-60B0-4C53-92CB-C20F2FF204DF}" srcOrd="1" destOrd="0" parTransId="{84801E1F-5755-4D0B-99CA-D0C0E56EF8A2}" sibTransId="{DA9791F8-C226-415F-AF42-B1F28C2024EB}"/>
    <dgm:cxn modelId="{7F06CA55-80F6-492F-9137-7C364DEA89AA}" type="presParOf" srcId="{5E29B970-6C39-409F-85B5-F4C58B536904}" destId="{7863CBAD-AC1E-4D83-A951-F0E39C32525D}" srcOrd="0" destOrd="0" presId="urn:microsoft.com/office/officeart/2008/layout/PictureStrips"/>
    <dgm:cxn modelId="{1C64E200-0DE9-4BB9-B196-FF25633316CB}" type="presParOf" srcId="{7863CBAD-AC1E-4D83-A951-F0E39C32525D}" destId="{C9E28171-D219-469C-8A9A-46F4846BE78C}" srcOrd="0" destOrd="0" presId="urn:microsoft.com/office/officeart/2008/layout/PictureStrips"/>
    <dgm:cxn modelId="{2221D240-84CD-4CB3-B00E-D91C0973A8A3}" type="presParOf" srcId="{7863CBAD-AC1E-4D83-A951-F0E39C32525D}" destId="{0430564F-4E28-469A-A80E-BFF9655C195A}" srcOrd="1" destOrd="0" presId="urn:microsoft.com/office/officeart/2008/layout/PictureStrips"/>
    <dgm:cxn modelId="{970E711E-8398-46B8-A04E-43ACFB1A44C0}" type="presParOf" srcId="{5E29B970-6C39-409F-85B5-F4C58B536904}" destId="{0C480BBF-7122-4C4E-829D-FF17FBC6F005}" srcOrd="1" destOrd="0" presId="urn:microsoft.com/office/officeart/2008/layout/PictureStrips"/>
    <dgm:cxn modelId="{3D98B38F-B1CA-42C6-B0C7-C62EAB837841}" type="presParOf" srcId="{5E29B970-6C39-409F-85B5-F4C58B536904}" destId="{F6367E3F-DED8-45DD-8426-EF418C201F03}" srcOrd="2" destOrd="0" presId="urn:microsoft.com/office/officeart/2008/layout/PictureStrips"/>
    <dgm:cxn modelId="{13310D43-A6D0-4667-B0D6-F537E8165B83}" type="presParOf" srcId="{F6367E3F-DED8-45DD-8426-EF418C201F03}" destId="{921EAC85-D5BB-48D9-8A02-9E74F92BCC24}" srcOrd="0" destOrd="0" presId="urn:microsoft.com/office/officeart/2008/layout/PictureStrips"/>
    <dgm:cxn modelId="{721C6702-3BA3-4893-94BD-77A6E77B3A07}" type="presParOf" srcId="{F6367E3F-DED8-45DD-8426-EF418C201F03}" destId="{56AE30C9-CC11-4758-B06D-125AC0A87A28}" srcOrd="1" destOrd="0" presId="urn:microsoft.com/office/officeart/2008/layout/PictureStrips"/>
    <dgm:cxn modelId="{52FA3278-B900-44F4-8426-7E2D49B1F76A}" type="presParOf" srcId="{5E29B970-6C39-409F-85B5-F4C58B536904}" destId="{561EED1B-5DC0-456B-A451-33C8BBEDF330}" srcOrd="3" destOrd="0" presId="urn:microsoft.com/office/officeart/2008/layout/PictureStrips"/>
    <dgm:cxn modelId="{A569C62F-D2F4-4D73-8508-3CDDEDC179FD}" type="presParOf" srcId="{5E29B970-6C39-409F-85B5-F4C58B536904}" destId="{C25BF05B-BBA1-4FF1-8F3E-731F17F02FC6}" srcOrd="4" destOrd="0" presId="urn:microsoft.com/office/officeart/2008/layout/PictureStrips"/>
    <dgm:cxn modelId="{7B3F5000-B921-4350-91B2-AA2A670C0044}" type="presParOf" srcId="{C25BF05B-BBA1-4FF1-8F3E-731F17F02FC6}" destId="{D748F682-6E9E-4604-A704-21BA1294026F}" srcOrd="0" destOrd="0" presId="urn:microsoft.com/office/officeart/2008/layout/PictureStrips"/>
    <dgm:cxn modelId="{A25ABF3F-CBED-4736-A411-FB3F1BE42797}" type="presParOf" srcId="{C25BF05B-BBA1-4FF1-8F3E-731F17F02FC6}" destId="{E10403A4-D8CC-44A6-9E96-A638BFAD7C98}" srcOrd="1" destOrd="0" presId="urn:microsoft.com/office/officeart/2008/layout/PictureStrips"/>
    <dgm:cxn modelId="{F602A8FC-C375-4FE9-AB7D-4872C60C9B83}" type="presParOf" srcId="{5E29B970-6C39-409F-85B5-F4C58B536904}" destId="{490AE8D8-0215-4B19-9D85-77C1334F061C}" srcOrd="5" destOrd="0" presId="urn:microsoft.com/office/officeart/2008/layout/PictureStrips"/>
    <dgm:cxn modelId="{93168064-23E0-4260-A6CF-78A64A1F0AC6}" type="presParOf" srcId="{5E29B970-6C39-409F-85B5-F4C58B536904}" destId="{86D0C6F9-C54C-49EC-B52E-5C197B9D10F8}" srcOrd="6" destOrd="0" presId="urn:microsoft.com/office/officeart/2008/layout/PictureStrips"/>
    <dgm:cxn modelId="{9843B9C2-3E04-4724-9A4E-33E9A322310D}" type="presParOf" srcId="{86D0C6F9-C54C-49EC-B52E-5C197B9D10F8}" destId="{D12223E5-D6E8-40DC-BFDE-3B5D2B4E721C}" srcOrd="0" destOrd="0" presId="urn:microsoft.com/office/officeart/2008/layout/PictureStrips"/>
    <dgm:cxn modelId="{2016BCFF-EF95-4302-A5DE-8B04CF83162D}" type="presParOf" srcId="{86D0C6F9-C54C-49EC-B52E-5C197B9D10F8}" destId="{ED6D410F-EC79-4386-9FD2-0F5091714518}" srcOrd="1" destOrd="0" presId="urn:microsoft.com/office/officeart/2008/layout/PictureStrips"/>
    <dgm:cxn modelId="{3D2584DF-CAD5-4F80-B59F-DB234EE97E22}" type="presParOf" srcId="{5E29B970-6C39-409F-85B5-F4C58B536904}" destId="{66178423-93A2-49C4-9557-B6853B47E431}" srcOrd="7" destOrd="0" presId="urn:microsoft.com/office/officeart/2008/layout/PictureStrips"/>
    <dgm:cxn modelId="{D2B8EFB2-50BB-4DE0-AD7A-F3C4FD1A14AC}" type="presParOf" srcId="{5E29B970-6C39-409F-85B5-F4C58B536904}" destId="{BEBC56C0-69E8-4756-B1DB-551A5C885891}" srcOrd="8" destOrd="0" presId="urn:microsoft.com/office/officeart/2008/layout/PictureStrips"/>
    <dgm:cxn modelId="{141B5088-E94E-4CE0-A63E-13FBC9F85776}" type="presParOf" srcId="{BEBC56C0-69E8-4756-B1DB-551A5C885891}" destId="{6454AAE3-3828-4D74-9B93-083936E5211A}" srcOrd="0" destOrd="0" presId="urn:microsoft.com/office/officeart/2008/layout/PictureStrips"/>
    <dgm:cxn modelId="{A52628AA-1EFC-4B91-B421-F72842A47D94}" type="presParOf" srcId="{BEBC56C0-69E8-4756-B1DB-551A5C885891}" destId="{E6F4CA7B-F987-4AF9-9534-5A6C184B35B9}" srcOrd="1" destOrd="0" presId="urn:microsoft.com/office/officeart/2008/layout/PictureStrips"/>
    <dgm:cxn modelId="{ECCD9B72-7609-42D6-8975-F4202E7DE254}" type="presParOf" srcId="{5E29B970-6C39-409F-85B5-F4C58B536904}" destId="{59098D60-B6DB-4364-8C13-BEEA164CB911}" srcOrd="9" destOrd="0" presId="urn:microsoft.com/office/officeart/2008/layout/PictureStrips"/>
    <dgm:cxn modelId="{B606A312-0D47-4369-86A6-B2F9BA05AA8B}" type="presParOf" srcId="{5E29B970-6C39-409F-85B5-F4C58B536904}" destId="{6F957CA3-5F15-4518-8E0A-8C8F32D019D3}" srcOrd="10" destOrd="0" presId="urn:microsoft.com/office/officeart/2008/layout/PictureStrips"/>
    <dgm:cxn modelId="{91ACD25D-79ED-41A2-9B52-0728E147452D}" type="presParOf" srcId="{6F957CA3-5F15-4518-8E0A-8C8F32D019D3}" destId="{A686C713-DB78-4985-B8E0-D6300F76D9F8}" srcOrd="0" destOrd="0" presId="urn:microsoft.com/office/officeart/2008/layout/PictureStrips"/>
    <dgm:cxn modelId="{463222B7-52A3-4A63-BCE6-09B11ED6AA37}" type="presParOf" srcId="{6F957CA3-5F15-4518-8E0A-8C8F32D019D3}" destId="{C27CE480-7645-4536-8429-67C448D223AB}" srcOrd="1" destOrd="0" presId="urn:microsoft.com/office/officeart/2008/layout/PictureStrips"/>
    <dgm:cxn modelId="{0ADFBD70-5AED-4756-9529-4CA1270022C9}" type="presParOf" srcId="{5E29B970-6C39-409F-85B5-F4C58B536904}" destId="{5B66D3FD-0527-45B7-8CC9-763C28E2C9D1}" srcOrd="11" destOrd="0" presId="urn:microsoft.com/office/officeart/2008/layout/PictureStrips"/>
    <dgm:cxn modelId="{B3D838A9-03F0-4E4D-AFA7-A9053FE492FE}" type="presParOf" srcId="{5E29B970-6C39-409F-85B5-F4C58B536904}" destId="{2479BEFD-45A5-4897-A629-C35530FE7532}" srcOrd="12" destOrd="0" presId="urn:microsoft.com/office/officeart/2008/layout/PictureStrips"/>
    <dgm:cxn modelId="{4E62761A-1F8C-41C0-81F4-D75E44ED738F}" type="presParOf" srcId="{2479BEFD-45A5-4897-A629-C35530FE7532}" destId="{BE2AE39C-7F9C-4A45-ADBA-F8B3CC049D06}" srcOrd="0" destOrd="0" presId="urn:microsoft.com/office/officeart/2008/layout/PictureStrips"/>
    <dgm:cxn modelId="{E94822B0-6554-4349-A1DF-B0039B7B4FB8}" type="presParOf" srcId="{2479BEFD-45A5-4897-A629-C35530FE7532}" destId="{727291AB-EAF7-4AEF-AC82-EF9A3BD5C7F8}" srcOrd="1" destOrd="0" presId="urn:microsoft.com/office/officeart/2008/layout/PictureStrips"/>
    <dgm:cxn modelId="{C9F939FC-A556-4474-A2CE-C2AF208F404E}" type="presParOf" srcId="{5E29B970-6C39-409F-85B5-F4C58B536904}" destId="{B1C59946-17E9-4A26-A3B2-CC2CDE8F859D}" srcOrd="13" destOrd="0" presId="urn:microsoft.com/office/officeart/2008/layout/PictureStrips"/>
    <dgm:cxn modelId="{C1BAECA8-6F08-4331-9329-C12AAADC9DC0}" type="presParOf" srcId="{5E29B970-6C39-409F-85B5-F4C58B536904}" destId="{325E124A-AD6F-4775-80D5-699816303E58}" srcOrd="14" destOrd="0" presId="urn:microsoft.com/office/officeart/2008/layout/PictureStrips"/>
    <dgm:cxn modelId="{547954AA-9420-4925-871E-2CC8D5449B73}" type="presParOf" srcId="{325E124A-AD6F-4775-80D5-699816303E58}" destId="{79834A43-DB61-4831-956A-73D47893C98F}" srcOrd="0" destOrd="0" presId="urn:microsoft.com/office/officeart/2008/layout/PictureStrips"/>
    <dgm:cxn modelId="{7C3EC599-2C87-4159-92B5-2BAFD5531911}" type="presParOf" srcId="{325E124A-AD6F-4775-80D5-699816303E58}" destId="{4DD3AC3E-3CE3-4E40-BE87-B3B160E9D18D}"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3C8FC7-0010-400C-B48D-463E33313F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C9BF5567-A296-4619-B8F3-3A21184D799A}">
      <dgm:prSet/>
      <dgm:spPr/>
      <dgm:t>
        <a:bodyPr/>
        <a:lstStyle/>
        <a:p>
          <a:r>
            <a:rPr lang="en-US" baseline="0"/>
            <a:t>Purpose</a:t>
          </a:r>
          <a:endParaRPr lang="en-GB"/>
        </a:p>
      </dgm:t>
    </dgm:pt>
    <dgm:pt modelId="{A7F14B20-BCE9-40AF-8849-410808CCB1B0}" type="parTrans" cxnId="{0743E0F4-444E-4104-B8F4-7669E2FB59D3}">
      <dgm:prSet/>
      <dgm:spPr/>
      <dgm:t>
        <a:bodyPr/>
        <a:lstStyle/>
        <a:p>
          <a:endParaRPr lang="en-GB"/>
        </a:p>
      </dgm:t>
    </dgm:pt>
    <dgm:pt modelId="{3089D698-07F5-4D2B-8611-2149121D1C34}" type="sibTrans" cxnId="{0743E0F4-444E-4104-B8F4-7669E2FB59D3}">
      <dgm:prSet/>
      <dgm:spPr/>
      <dgm:t>
        <a:bodyPr/>
        <a:lstStyle/>
        <a:p>
          <a:endParaRPr lang="en-GB"/>
        </a:p>
      </dgm:t>
    </dgm:pt>
    <dgm:pt modelId="{763C2298-0E81-4DBA-9D10-86CEEDD2870D}">
      <dgm:prSet/>
      <dgm:spPr/>
      <dgm:t>
        <a:bodyPr/>
        <a:lstStyle/>
        <a:p>
          <a:r>
            <a:rPr lang="en-US" baseline="0"/>
            <a:t>Discussion-based monthly meeting</a:t>
          </a:r>
          <a:endParaRPr lang="en-GB"/>
        </a:p>
      </dgm:t>
    </dgm:pt>
    <dgm:pt modelId="{2763EAEF-E437-45B3-B72F-FE02FFB5B9DB}" type="parTrans" cxnId="{EC17AE31-1C2F-4B71-8E6E-D9D8E5A518DB}">
      <dgm:prSet/>
      <dgm:spPr/>
      <dgm:t>
        <a:bodyPr/>
        <a:lstStyle/>
        <a:p>
          <a:endParaRPr lang="en-GB"/>
        </a:p>
      </dgm:t>
    </dgm:pt>
    <dgm:pt modelId="{E6210AC7-E301-4603-9B5A-2A43C7CDBEC3}" type="sibTrans" cxnId="{EC17AE31-1C2F-4B71-8E6E-D9D8E5A518DB}">
      <dgm:prSet/>
      <dgm:spPr/>
      <dgm:t>
        <a:bodyPr/>
        <a:lstStyle/>
        <a:p>
          <a:endParaRPr lang="en-GB"/>
        </a:p>
      </dgm:t>
    </dgm:pt>
    <dgm:pt modelId="{F807E995-A85E-4EDD-9F6F-A50C62A9A778}">
      <dgm:prSet/>
      <dgm:spPr/>
      <dgm:t>
        <a:bodyPr/>
        <a:lstStyle/>
        <a:p>
          <a:r>
            <a:rPr lang="en-US" baseline="0"/>
            <a:t>Highlights of new assets</a:t>
          </a:r>
          <a:endParaRPr lang="en-GB"/>
        </a:p>
      </dgm:t>
    </dgm:pt>
    <dgm:pt modelId="{4D1F3802-0B0B-4122-AE7F-BEC8340DBB7F}" type="parTrans" cxnId="{80595490-D6C0-428F-9FFD-07F8B62BB56C}">
      <dgm:prSet/>
      <dgm:spPr/>
      <dgm:t>
        <a:bodyPr/>
        <a:lstStyle/>
        <a:p>
          <a:endParaRPr lang="en-GB"/>
        </a:p>
      </dgm:t>
    </dgm:pt>
    <dgm:pt modelId="{F5839064-59E1-4163-A8AD-9983484E818F}" type="sibTrans" cxnId="{80595490-D6C0-428F-9FFD-07F8B62BB56C}">
      <dgm:prSet/>
      <dgm:spPr/>
      <dgm:t>
        <a:bodyPr/>
        <a:lstStyle/>
        <a:p>
          <a:endParaRPr lang="en-GB"/>
        </a:p>
      </dgm:t>
    </dgm:pt>
    <dgm:pt modelId="{177D1E6F-4FF3-4BF6-9404-9A24EB78B473}">
      <dgm:prSet/>
      <dgm:spPr/>
      <dgm:t>
        <a:bodyPr/>
        <a:lstStyle/>
        <a:p>
          <a:r>
            <a:rPr lang="en-US" baseline="0"/>
            <a:t>Understanding the competencies</a:t>
          </a:r>
          <a:endParaRPr lang="en-GB"/>
        </a:p>
      </dgm:t>
    </dgm:pt>
    <dgm:pt modelId="{2FE8CB26-25B8-457D-A64A-586DB104A9CD}" type="parTrans" cxnId="{93027C1A-D804-44BC-814D-97718B6D2217}">
      <dgm:prSet/>
      <dgm:spPr/>
      <dgm:t>
        <a:bodyPr/>
        <a:lstStyle/>
        <a:p>
          <a:endParaRPr lang="en-GB"/>
        </a:p>
      </dgm:t>
    </dgm:pt>
    <dgm:pt modelId="{EC0CD60C-BDE5-4DEB-B226-283777D35005}" type="sibTrans" cxnId="{93027C1A-D804-44BC-814D-97718B6D2217}">
      <dgm:prSet/>
      <dgm:spPr/>
      <dgm:t>
        <a:bodyPr/>
        <a:lstStyle/>
        <a:p>
          <a:endParaRPr lang="en-GB"/>
        </a:p>
      </dgm:t>
    </dgm:pt>
    <dgm:pt modelId="{A2835C7C-F3F2-4E21-8A7B-C005C76F25C0}">
      <dgm:prSet/>
      <dgm:spPr/>
      <dgm:t>
        <a:bodyPr/>
        <a:lstStyle/>
        <a:p>
          <a:r>
            <a:rPr lang="en-US" baseline="0"/>
            <a:t>Mapping technology to maturity levels and competencies</a:t>
          </a:r>
          <a:endParaRPr lang="en-GB"/>
        </a:p>
      </dgm:t>
    </dgm:pt>
    <dgm:pt modelId="{9559540A-E20B-4A1A-AA73-E7029950872B}" type="parTrans" cxnId="{01940939-280A-43BB-90CC-508E57F97622}">
      <dgm:prSet/>
      <dgm:spPr/>
      <dgm:t>
        <a:bodyPr/>
        <a:lstStyle/>
        <a:p>
          <a:endParaRPr lang="en-GB"/>
        </a:p>
      </dgm:t>
    </dgm:pt>
    <dgm:pt modelId="{B9148A4E-9316-417B-B125-9757A56E2A53}" type="sibTrans" cxnId="{01940939-280A-43BB-90CC-508E57F97622}">
      <dgm:prSet/>
      <dgm:spPr/>
      <dgm:t>
        <a:bodyPr/>
        <a:lstStyle/>
        <a:p>
          <a:endParaRPr lang="en-GB"/>
        </a:p>
      </dgm:t>
    </dgm:pt>
    <dgm:pt modelId="{9A8C9BD6-CF2A-4A0B-A3E7-FD54EA0D2229}">
      <dgm:prSet/>
      <dgm:spPr/>
      <dgm:t>
        <a:bodyPr/>
        <a:lstStyle/>
        <a:p>
          <a:r>
            <a:rPr lang="en-US" baseline="0"/>
            <a:t>Running a workshop</a:t>
          </a:r>
          <a:endParaRPr lang="en-GB"/>
        </a:p>
      </dgm:t>
    </dgm:pt>
    <dgm:pt modelId="{C6F29745-EFD7-45D9-8D6C-0A92B42BA486}" type="parTrans" cxnId="{0D4BA6ED-74BA-4F87-80E9-80798F86223A}">
      <dgm:prSet/>
      <dgm:spPr/>
      <dgm:t>
        <a:bodyPr/>
        <a:lstStyle/>
        <a:p>
          <a:endParaRPr lang="en-GB"/>
        </a:p>
      </dgm:t>
    </dgm:pt>
    <dgm:pt modelId="{13CD9FC5-D0A7-46F1-AB61-E7A20B6349AE}" type="sibTrans" cxnId="{0D4BA6ED-74BA-4F87-80E9-80798F86223A}">
      <dgm:prSet/>
      <dgm:spPr/>
      <dgm:t>
        <a:bodyPr/>
        <a:lstStyle/>
        <a:p>
          <a:endParaRPr lang="en-GB"/>
        </a:p>
      </dgm:t>
    </dgm:pt>
    <dgm:pt modelId="{9BEFA1CB-3E37-4773-B2D3-79808ED6F33C}">
      <dgm:prSet/>
      <dgm:spPr/>
      <dgm:t>
        <a:bodyPr/>
        <a:lstStyle/>
        <a:p>
          <a:r>
            <a:rPr lang="en-US" baseline="0"/>
            <a:t>Measuring maturity</a:t>
          </a:r>
          <a:endParaRPr lang="en-GB"/>
        </a:p>
      </dgm:t>
    </dgm:pt>
    <dgm:pt modelId="{E9FDE244-FE20-4043-A139-A000C828BE36}" type="parTrans" cxnId="{F3336F82-AC6F-49EC-B18B-E16E8E1B6A9F}">
      <dgm:prSet/>
      <dgm:spPr/>
      <dgm:t>
        <a:bodyPr/>
        <a:lstStyle/>
        <a:p>
          <a:endParaRPr lang="en-GB"/>
        </a:p>
      </dgm:t>
    </dgm:pt>
    <dgm:pt modelId="{2B8CF8AB-9DEE-45C4-8505-872CBF8151C7}" type="sibTrans" cxnId="{F3336F82-AC6F-49EC-B18B-E16E8E1B6A9F}">
      <dgm:prSet/>
      <dgm:spPr/>
      <dgm:t>
        <a:bodyPr/>
        <a:lstStyle/>
        <a:p>
          <a:endParaRPr lang="en-GB"/>
        </a:p>
      </dgm:t>
    </dgm:pt>
    <dgm:pt modelId="{C0AB7E29-A1AD-4768-82B0-1CDE7E364BC8}">
      <dgm:prSet/>
      <dgm:spPr/>
      <dgm:t>
        <a:bodyPr/>
        <a:lstStyle/>
        <a:p>
          <a:r>
            <a:rPr lang="en-US" baseline="0"/>
            <a:t>Sharing anecdotes and success stories</a:t>
          </a:r>
          <a:endParaRPr lang="en-GB"/>
        </a:p>
      </dgm:t>
    </dgm:pt>
    <dgm:pt modelId="{39657A34-76E9-42BE-A710-176380969D75}" type="parTrans" cxnId="{902A490E-7C93-4733-BC78-5C93645683D7}">
      <dgm:prSet/>
      <dgm:spPr/>
      <dgm:t>
        <a:bodyPr/>
        <a:lstStyle/>
        <a:p>
          <a:endParaRPr lang="en-GB"/>
        </a:p>
      </dgm:t>
    </dgm:pt>
    <dgm:pt modelId="{D0AB5EBF-F2D1-4EA3-9FE3-9EA17749251C}" type="sibTrans" cxnId="{902A490E-7C93-4733-BC78-5C93645683D7}">
      <dgm:prSet/>
      <dgm:spPr/>
      <dgm:t>
        <a:bodyPr/>
        <a:lstStyle/>
        <a:p>
          <a:endParaRPr lang="en-GB"/>
        </a:p>
      </dgm:t>
    </dgm:pt>
    <dgm:pt modelId="{8E87FDAF-379A-4048-BDE7-3AA9D0CC3425}">
      <dgm:prSet/>
      <dgm:spPr/>
      <dgm:t>
        <a:bodyPr/>
        <a:lstStyle/>
        <a:p>
          <a:r>
            <a:rPr lang="en-US" baseline="0"/>
            <a:t>Feedback on the maturity model</a:t>
          </a:r>
          <a:endParaRPr lang="en-GB"/>
        </a:p>
      </dgm:t>
    </dgm:pt>
    <dgm:pt modelId="{0F540AC5-213E-4614-B66D-C92FB5C39663}" type="parTrans" cxnId="{35447E4A-FE80-4759-B583-33859027F0A9}">
      <dgm:prSet/>
      <dgm:spPr/>
      <dgm:t>
        <a:bodyPr/>
        <a:lstStyle/>
        <a:p>
          <a:endParaRPr lang="en-GB"/>
        </a:p>
      </dgm:t>
    </dgm:pt>
    <dgm:pt modelId="{F59D66D2-08B3-4CC6-975D-6B65BCBAEDFE}" type="sibTrans" cxnId="{35447E4A-FE80-4759-B583-33859027F0A9}">
      <dgm:prSet/>
      <dgm:spPr/>
      <dgm:t>
        <a:bodyPr/>
        <a:lstStyle/>
        <a:p>
          <a:endParaRPr lang="en-GB"/>
        </a:p>
      </dgm:t>
    </dgm:pt>
    <dgm:pt modelId="{C8DE3531-68C8-429A-994E-2F6DC82D5F02}">
      <dgm:prSet/>
      <dgm:spPr/>
      <dgm:t>
        <a:bodyPr/>
        <a:lstStyle/>
        <a:p>
          <a:r>
            <a:rPr lang="en-US" baseline="0"/>
            <a:t>Safe space to hone your pitch, test your thoughts, or decide how to promote your use of the Maturity Model</a:t>
          </a:r>
          <a:endParaRPr lang="en-GB"/>
        </a:p>
      </dgm:t>
    </dgm:pt>
    <dgm:pt modelId="{1BF2B80A-96B4-4E70-9A7A-90F6D5A78280}" type="parTrans" cxnId="{8F8EFF45-1ADC-4E2C-856C-C40E43C4E9AA}">
      <dgm:prSet/>
      <dgm:spPr/>
      <dgm:t>
        <a:bodyPr/>
        <a:lstStyle/>
        <a:p>
          <a:endParaRPr lang="en-GB"/>
        </a:p>
      </dgm:t>
    </dgm:pt>
    <dgm:pt modelId="{05425E5E-6F77-4BE8-8ED6-490EE112219F}" type="sibTrans" cxnId="{8F8EFF45-1ADC-4E2C-856C-C40E43C4E9AA}">
      <dgm:prSet/>
      <dgm:spPr/>
      <dgm:t>
        <a:bodyPr/>
        <a:lstStyle/>
        <a:p>
          <a:endParaRPr lang="en-GB"/>
        </a:p>
      </dgm:t>
    </dgm:pt>
    <dgm:pt modelId="{58933D55-F2A7-4A3F-901D-F8CB3A54B542}" type="pres">
      <dgm:prSet presAssocID="{CF3C8FC7-0010-400C-B48D-463E33313F63}" presName="Name0" presStyleCnt="0">
        <dgm:presLayoutVars>
          <dgm:dir/>
          <dgm:animLvl val="lvl"/>
          <dgm:resizeHandles val="exact"/>
        </dgm:presLayoutVars>
      </dgm:prSet>
      <dgm:spPr/>
    </dgm:pt>
    <dgm:pt modelId="{B7E6FBB5-D3FE-4C58-B6C4-ADA328E30B71}" type="pres">
      <dgm:prSet presAssocID="{C9BF5567-A296-4619-B8F3-3A21184D799A}" presName="composite" presStyleCnt="0"/>
      <dgm:spPr/>
    </dgm:pt>
    <dgm:pt modelId="{3B3177EE-812A-4A11-9408-4DBAC0001465}" type="pres">
      <dgm:prSet presAssocID="{C9BF5567-A296-4619-B8F3-3A21184D799A}" presName="parTx" presStyleLbl="alignNode1" presStyleIdx="0" presStyleCnt="2">
        <dgm:presLayoutVars>
          <dgm:chMax val="0"/>
          <dgm:chPref val="0"/>
          <dgm:bulletEnabled val="1"/>
        </dgm:presLayoutVars>
      </dgm:prSet>
      <dgm:spPr/>
    </dgm:pt>
    <dgm:pt modelId="{555ED0DF-77D3-4303-A5F0-7192104BE24B}" type="pres">
      <dgm:prSet presAssocID="{C9BF5567-A296-4619-B8F3-3A21184D799A}" presName="desTx" presStyleLbl="alignAccFollowNode1" presStyleIdx="0" presStyleCnt="2">
        <dgm:presLayoutVars>
          <dgm:bulletEnabled val="1"/>
        </dgm:presLayoutVars>
      </dgm:prSet>
      <dgm:spPr/>
    </dgm:pt>
    <dgm:pt modelId="{C8305530-41CB-4C9C-8C82-5B3594D7C565}" type="pres">
      <dgm:prSet presAssocID="{3089D698-07F5-4D2B-8611-2149121D1C34}" presName="space" presStyleCnt="0"/>
      <dgm:spPr/>
    </dgm:pt>
    <dgm:pt modelId="{A12CFA62-4D27-4968-8212-F17CD5C8E9EC}" type="pres">
      <dgm:prSet presAssocID="{763C2298-0E81-4DBA-9D10-86CEEDD2870D}" presName="composite" presStyleCnt="0"/>
      <dgm:spPr/>
    </dgm:pt>
    <dgm:pt modelId="{972787E3-C8B1-450E-B3B0-DD8366128085}" type="pres">
      <dgm:prSet presAssocID="{763C2298-0E81-4DBA-9D10-86CEEDD2870D}" presName="parTx" presStyleLbl="alignNode1" presStyleIdx="1" presStyleCnt="2">
        <dgm:presLayoutVars>
          <dgm:chMax val="0"/>
          <dgm:chPref val="0"/>
          <dgm:bulletEnabled val="1"/>
        </dgm:presLayoutVars>
      </dgm:prSet>
      <dgm:spPr/>
    </dgm:pt>
    <dgm:pt modelId="{533D35BB-4DC4-4EA2-A125-4DBB1A64FE1E}" type="pres">
      <dgm:prSet presAssocID="{763C2298-0E81-4DBA-9D10-86CEEDD2870D}" presName="desTx" presStyleLbl="alignAccFollowNode1" presStyleIdx="1" presStyleCnt="2">
        <dgm:presLayoutVars>
          <dgm:bulletEnabled val="1"/>
        </dgm:presLayoutVars>
      </dgm:prSet>
      <dgm:spPr/>
    </dgm:pt>
  </dgm:ptLst>
  <dgm:cxnLst>
    <dgm:cxn modelId="{902A490E-7C93-4733-BC78-5C93645683D7}" srcId="{763C2298-0E81-4DBA-9D10-86CEEDD2870D}" destId="{C0AB7E29-A1AD-4768-82B0-1CDE7E364BC8}" srcOrd="5" destOrd="0" parTransId="{39657A34-76E9-42BE-A710-176380969D75}" sibTransId="{D0AB5EBF-F2D1-4EA3-9FE3-9EA17749251C}"/>
    <dgm:cxn modelId="{93027C1A-D804-44BC-814D-97718B6D2217}" srcId="{763C2298-0E81-4DBA-9D10-86CEEDD2870D}" destId="{177D1E6F-4FF3-4BF6-9404-9A24EB78B473}" srcOrd="1" destOrd="0" parTransId="{2FE8CB26-25B8-457D-A64A-586DB104A9CD}" sibTransId="{EC0CD60C-BDE5-4DEB-B226-283777D35005}"/>
    <dgm:cxn modelId="{EC17AE31-1C2F-4B71-8E6E-D9D8E5A518DB}" srcId="{CF3C8FC7-0010-400C-B48D-463E33313F63}" destId="{763C2298-0E81-4DBA-9D10-86CEEDD2870D}" srcOrd="1" destOrd="0" parTransId="{2763EAEF-E437-45B3-B72F-FE02FFB5B9DB}" sibTransId="{E6210AC7-E301-4603-9B5A-2A43C7CDBEC3}"/>
    <dgm:cxn modelId="{D3839B36-09CB-4474-A750-566A687BB220}" type="presOf" srcId="{C8DE3531-68C8-429A-994E-2F6DC82D5F02}" destId="{555ED0DF-77D3-4303-A5F0-7192104BE24B}" srcOrd="0" destOrd="0" presId="urn:microsoft.com/office/officeart/2005/8/layout/hList1"/>
    <dgm:cxn modelId="{01940939-280A-43BB-90CC-508E57F97622}" srcId="{763C2298-0E81-4DBA-9D10-86CEEDD2870D}" destId="{A2835C7C-F3F2-4E21-8A7B-C005C76F25C0}" srcOrd="2" destOrd="0" parTransId="{9559540A-E20B-4A1A-AA73-E7029950872B}" sibTransId="{B9148A4E-9316-417B-B125-9757A56E2A53}"/>
    <dgm:cxn modelId="{16BEB75B-8786-4CF9-9197-B54A7311F3CD}" type="presOf" srcId="{763C2298-0E81-4DBA-9D10-86CEEDD2870D}" destId="{972787E3-C8B1-450E-B3B0-DD8366128085}" srcOrd="0" destOrd="0" presId="urn:microsoft.com/office/officeart/2005/8/layout/hList1"/>
    <dgm:cxn modelId="{6C904642-612E-422F-AE6D-D652C34A747A}" type="presOf" srcId="{8E87FDAF-379A-4048-BDE7-3AA9D0CC3425}" destId="{533D35BB-4DC4-4EA2-A125-4DBB1A64FE1E}" srcOrd="0" destOrd="6" presId="urn:microsoft.com/office/officeart/2005/8/layout/hList1"/>
    <dgm:cxn modelId="{4ACB1D45-B535-41CC-B397-8A0017A9727A}" type="presOf" srcId="{CF3C8FC7-0010-400C-B48D-463E33313F63}" destId="{58933D55-F2A7-4A3F-901D-F8CB3A54B542}" srcOrd="0" destOrd="0" presId="urn:microsoft.com/office/officeart/2005/8/layout/hList1"/>
    <dgm:cxn modelId="{8F8EFF45-1ADC-4E2C-856C-C40E43C4E9AA}" srcId="{C9BF5567-A296-4619-B8F3-3A21184D799A}" destId="{C8DE3531-68C8-429A-994E-2F6DC82D5F02}" srcOrd="0" destOrd="0" parTransId="{1BF2B80A-96B4-4E70-9A7A-90F6D5A78280}" sibTransId="{05425E5E-6F77-4BE8-8ED6-490EE112219F}"/>
    <dgm:cxn modelId="{35447E4A-FE80-4759-B583-33859027F0A9}" srcId="{763C2298-0E81-4DBA-9D10-86CEEDD2870D}" destId="{8E87FDAF-379A-4048-BDE7-3AA9D0CC3425}" srcOrd="6" destOrd="0" parTransId="{0F540AC5-213E-4614-B66D-C92FB5C39663}" sibTransId="{F59D66D2-08B3-4CC6-975D-6B65BCBAEDFE}"/>
    <dgm:cxn modelId="{5792B87C-44EB-4F75-A3E4-C82C57B51B63}" type="presOf" srcId="{C0AB7E29-A1AD-4768-82B0-1CDE7E364BC8}" destId="{533D35BB-4DC4-4EA2-A125-4DBB1A64FE1E}" srcOrd="0" destOrd="5" presId="urn:microsoft.com/office/officeart/2005/8/layout/hList1"/>
    <dgm:cxn modelId="{F3336F82-AC6F-49EC-B18B-E16E8E1B6A9F}" srcId="{763C2298-0E81-4DBA-9D10-86CEEDD2870D}" destId="{9BEFA1CB-3E37-4773-B2D3-79808ED6F33C}" srcOrd="4" destOrd="0" parTransId="{E9FDE244-FE20-4043-A139-A000C828BE36}" sibTransId="{2B8CF8AB-9DEE-45C4-8505-872CBF8151C7}"/>
    <dgm:cxn modelId="{80595490-D6C0-428F-9FFD-07F8B62BB56C}" srcId="{763C2298-0E81-4DBA-9D10-86CEEDD2870D}" destId="{F807E995-A85E-4EDD-9F6F-A50C62A9A778}" srcOrd="0" destOrd="0" parTransId="{4D1F3802-0B0B-4122-AE7F-BEC8340DBB7F}" sibTransId="{F5839064-59E1-4163-A8AD-9983484E818F}"/>
    <dgm:cxn modelId="{5D305F9B-4FAE-41B9-871D-39D303E0B421}" type="presOf" srcId="{A2835C7C-F3F2-4E21-8A7B-C005C76F25C0}" destId="{533D35BB-4DC4-4EA2-A125-4DBB1A64FE1E}" srcOrd="0" destOrd="2" presId="urn:microsoft.com/office/officeart/2005/8/layout/hList1"/>
    <dgm:cxn modelId="{D58566A6-7826-47C1-8DD4-92E3ED23E5BB}" type="presOf" srcId="{9A8C9BD6-CF2A-4A0B-A3E7-FD54EA0D2229}" destId="{533D35BB-4DC4-4EA2-A125-4DBB1A64FE1E}" srcOrd="0" destOrd="3" presId="urn:microsoft.com/office/officeart/2005/8/layout/hList1"/>
    <dgm:cxn modelId="{C79747B8-C94F-45B6-8FF9-789E6B6EEB4E}" type="presOf" srcId="{F807E995-A85E-4EDD-9F6F-A50C62A9A778}" destId="{533D35BB-4DC4-4EA2-A125-4DBB1A64FE1E}" srcOrd="0" destOrd="0" presId="urn:microsoft.com/office/officeart/2005/8/layout/hList1"/>
    <dgm:cxn modelId="{3F1FECE0-3433-4A78-A96A-2D43306CCBCC}" type="presOf" srcId="{177D1E6F-4FF3-4BF6-9404-9A24EB78B473}" destId="{533D35BB-4DC4-4EA2-A125-4DBB1A64FE1E}" srcOrd="0" destOrd="1" presId="urn:microsoft.com/office/officeart/2005/8/layout/hList1"/>
    <dgm:cxn modelId="{0D4BA6ED-74BA-4F87-80E9-80798F86223A}" srcId="{763C2298-0E81-4DBA-9D10-86CEEDD2870D}" destId="{9A8C9BD6-CF2A-4A0B-A3E7-FD54EA0D2229}" srcOrd="3" destOrd="0" parTransId="{C6F29745-EFD7-45D9-8D6C-0A92B42BA486}" sibTransId="{13CD9FC5-D0A7-46F1-AB61-E7A20B6349AE}"/>
    <dgm:cxn modelId="{0743E0F4-444E-4104-B8F4-7669E2FB59D3}" srcId="{CF3C8FC7-0010-400C-B48D-463E33313F63}" destId="{C9BF5567-A296-4619-B8F3-3A21184D799A}" srcOrd="0" destOrd="0" parTransId="{A7F14B20-BCE9-40AF-8849-410808CCB1B0}" sibTransId="{3089D698-07F5-4D2B-8611-2149121D1C34}"/>
    <dgm:cxn modelId="{12F6C9F5-4090-4095-8AB9-02E8CA21C4CD}" type="presOf" srcId="{C9BF5567-A296-4619-B8F3-3A21184D799A}" destId="{3B3177EE-812A-4A11-9408-4DBAC0001465}" srcOrd="0" destOrd="0" presId="urn:microsoft.com/office/officeart/2005/8/layout/hList1"/>
    <dgm:cxn modelId="{739311FD-6107-45A8-8AF4-28F44DA9C39B}" type="presOf" srcId="{9BEFA1CB-3E37-4773-B2D3-79808ED6F33C}" destId="{533D35BB-4DC4-4EA2-A125-4DBB1A64FE1E}" srcOrd="0" destOrd="4" presId="urn:microsoft.com/office/officeart/2005/8/layout/hList1"/>
    <dgm:cxn modelId="{903F91E8-36FE-4D47-BF45-23697303A8C8}" type="presParOf" srcId="{58933D55-F2A7-4A3F-901D-F8CB3A54B542}" destId="{B7E6FBB5-D3FE-4C58-B6C4-ADA328E30B71}" srcOrd="0" destOrd="0" presId="urn:microsoft.com/office/officeart/2005/8/layout/hList1"/>
    <dgm:cxn modelId="{8C0F4FBB-B332-4A21-8228-472F7A13D321}" type="presParOf" srcId="{B7E6FBB5-D3FE-4C58-B6C4-ADA328E30B71}" destId="{3B3177EE-812A-4A11-9408-4DBAC0001465}" srcOrd="0" destOrd="0" presId="urn:microsoft.com/office/officeart/2005/8/layout/hList1"/>
    <dgm:cxn modelId="{5C95DD1E-C451-43CE-ABC9-8DE63681FC57}" type="presParOf" srcId="{B7E6FBB5-D3FE-4C58-B6C4-ADA328E30B71}" destId="{555ED0DF-77D3-4303-A5F0-7192104BE24B}" srcOrd="1" destOrd="0" presId="urn:microsoft.com/office/officeart/2005/8/layout/hList1"/>
    <dgm:cxn modelId="{C6E4995C-B7ED-4232-A8AA-2ED355EB95DB}" type="presParOf" srcId="{58933D55-F2A7-4A3F-901D-F8CB3A54B542}" destId="{C8305530-41CB-4C9C-8C82-5B3594D7C565}" srcOrd="1" destOrd="0" presId="urn:microsoft.com/office/officeart/2005/8/layout/hList1"/>
    <dgm:cxn modelId="{498AF6BD-97B0-4B25-B6FB-5E262674F554}" type="presParOf" srcId="{58933D55-F2A7-4A3F-901D-F8CB3A54B542}" destId="{A12CFA62-4D27-4968-8212-F17CD5C8E9EC}" srcOrd="2" destOrd="0" presId="urn:microsoft.com/office/officeart/2005/8/layout/hList1"/>
    <dgm:cxn modelId="{D925B89C-E880-472A-B8E2-CF2EC47BFF36}" type="presParOf" srcId="{A12CFA62-4D27-4968-8212-F17CD5C8E9EC}" destId="{972787E3-C8B1-450E-B3B0-DD8366128085}" srcOrd="0" destOrd="0" presId="urn:microsoft.com/office/officeart/2005/8/layout/hList1"/>
    <dgm:cxn modelId="{A02BB288-75C2-4FF5-B728-14A1E59528DD}" type="presParOf" srcId="{A12CFA62-4D27-4968-8212-F17CD5C8E9EC}" destId="{533D35BB-4DC4-4EA2-A125-4DBB1A64FE1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FA5BFA-D6A9-461D-B579-FC4BF306EAD7}" type="doc">
      <dgm:prSet loTypeId="urn:microsoft.com/office/officeart/2005/8/layout/process3" loCatId="process" qsTypeId="urn:microsoft.com/office/officeart/2005/8/quickstyle/simple1" qsCatId="simple" csTypeId="urn:microsoft.com/office/officeart/2005/8/colors/colorful2" csCatId="colorful" phldr="1"/>
      <dgm:spPr/>
      <dgm:t>
        <a:bodyPr/>
        <a:lstStyle/>
        <a:p>
          <a:endParaRPr lang="en-GB"/>
        </a:p>
      </dgm:t>
    </dgm:pt>
    <dgm:pt modelId="{31CE02A1-7B70-477E-A86A-047868CE91CC}">
      <dgm:prSet/>
      <dgm:spPr/>
      <dgm:t>
        <a:bodyPr/>
        <a:lstStyle/>
        <a:p>
          <a:r>
            <a:rPr lang="en-US" baseline="0"/>
            <a:t>The Proposal </a:t>
          </a:r>
          <a:endParaRPr lang="en-GB"/>
        </a:p>
      </dgm:t>
    </dgm:pt>
    <dgm:pt modelId="{418B0A65-2A23-4F3A-81C9-DC1B31FEFD4E}" type="parTrans" cxnId="{251FC320-B261-498D-9F7A-21DFFAF0D5A3}">
      <dgm:prSet/>
      <dgm:spPr/>
      <dgm:t>
        <a:bodyPr/>
        <a:lstStyle/>
        <a:p>
          <a:endParaRPr lang="en-GB"/>
        </a:p>
      </dgm:t>
    </dgm:pt>
    <dgm:pt modelId="{636653E2-10E1-47C3-B1A2-00637776E5C3}" type="sibTrans" cxnId="{251FC320-B261-498D-9F7A-21DFFAF0D5A3}">
      <dgm:prSet/>
      <dgm:spPr/>
      <dgm:t>
        <a:bodyPr/>
        <a:lstStyle/>
        <a:p>
          <a:endParaRPr lang="en-GB"/>
        </a:p>
      </dgm:t>
    </dgm:pt>
    <dgm:pt modelId="{9F1B1DE3-19E9-45D8-8499-21CBB9BE488C}">
      <dgm:prSet/>
      <dgm:spPr/>
      <dgm:t>
        <a:bodyPr/>
        <a:lstStyle/>
        <a:p>
          <a:r>
            <a:rPr lang="en-GB" baseline="0"/>
            <a:t>Start with the ‘Why’</a:t>
          </a:r>
          <a:endParaRPr lang="en-GB"/>
        </a:p>
      </dgm:t>
    </dgm:pt>
    <dgm:pt modelId="{53BBC515-D552-4908-812F-311666D9BEC6}" type="parTrans" cxnId="{56BC45E8-A13E-47EA-831E-F20EAD4B5906}">
      <dgm:prSet/>
      <dgm:spPr/>
      <dgm:t>
        <a:bodyPr/>
        <a:lstStyle/>
        <a:p>
          <a:endParaRPr lang="en-GB"/>
        </a:p>
      </dgm:t>
    </dgm:pt>
    <dgm:pt modelId="{7D474CEF-C474-44EA-93D9-EED8B0559BDF}" type="sibTrans" cxnId="{56BC45E8-A13E-47EA-831E-F20EAD4B5906}">
      <dgm:prSet/>
      <dgm:spPr/>
      <dgm:t>
        <a:bodyPr/>
        <a:lstStyle/>
        <a:p>
          <a:endParaRPr lang="en-GB"/>
        </a:p>
      </dgm:t>
    </dgm:pt>
    <dgm:pt modelId="{C7D85795-0641-4674-A763-F7D7BDC3DCF7}">
      <dgm:prSet/>
      <dgm:spPr/>
      <dgm:t>
        <a:bodyPr/>
        <a:lstStyle/>
        <a:p>
          <a:r>
            <a:rPr lang="en-GB" baseline="0"/>
            <a:t>Clarify the purpose; it’s all about making the business more successful</a:t>
          </a:r>
          <a:endParaRPr lang="en-GB"/>
        </a:p>
      </dgm:t>
    </dgm:pt>
    <dgm:pt modelId="{0FD10D1E-0B26-4399-9FF3-F4ECA055DBFC}" type="parTrans" cxnId="{8C838D5C-B5F2-44B6-BE15-4927CDEA9B65}">
      <dgm:prSet/>
      <dgm:spPr/>
      <dgm:t>
        <a:bodyPr/>
        <a:lstStyle/>
        <a:p>
          <a:endParaRPr lang="en-GB"/>
        </a:p>
      </dgm:t>
    </dgm:pt>
    <dgm:pt modelId="{C0C023E7-AA7F-4445-88E9-391AED63DC9C}" type="sibTrans" cxnId="{8C838D5C-B5F2-44B6-BE15-4927CDEA9B65}">
      <dgm:prSet/>
      <dgm:spPr/>
      <dgm:t>
        <a:bodyPr/>
        <a:lstStyle/>
        <a:p>
          <a:endParaRPr lang="en-GB"/>
        </a:p>
      </dgm:t>
    </dgm:pt>
    <dgm:pt modelId="{4B40FF1A-33C3-4187-B869-E6F6ECA6727F}">
      <dgm:prSet/>
      <dgm:spPr/>
      <dgm:t>
        <a:bodyPr/>
        <a:lstStyle/>
        <a:p>
          <a:r>
            <a:rPr lang="en-GB" baseline="0"/>
            <a:t>Investigative workshops to develop an action plan</a:t>
          </a:r>
          <a:endParaRPr lang="en-GB"/>
        </a:p>
      </dgm:t>
    </dgm:pt>
    <dgm:pt modelId="{975CE703-8630-408A-A202-CEE92D0C2AF5}" type="parTrans" cxnId="{9CC8AE6C-CC3F-47EE-BA32-9E31B7CB86E6}">
      <dgm:prSet/>
      <dgm:spPr/>
      <dgm:t>
        <a:bodyPr/>
        <a:lstStyle/>
        <a:p>
          <a:endParaRPr lang="en-GB"/>
        </a:p>
      </dgm:t>
    </dgm:pt>
    <dgm:pt modelId="{8E98440A-3A0E-480C-8B1E-FF6976D685C1}" type="sibTrans" cxnId="{9CC8AE6C-CC3F-47EE-BA32-9E31B7CB86E6}">
      <dgm:prSet/>
      <dgm:spPr/>
      <dgm:t>
        <a:bodyPr/>
        <a:lstStyle/>
        <a:p>
          <a:endParaRPr lang="en-GB"/>
        </a:p>
      </dgm:t>
    </dgm:pt>
    <dgm:pt modelId="{AF9C6020-47AB-4D61-872E-748F1E769703}">
      <dgm:prSet/>
      <dgm:spPr/>
      <dgm:t>
        <a:bodyPr/>
        <a:lstStyle/>
        <a:p>
          <a:r>
            <a:rPr lang="en-GB" baseline="0"/>
            <a:t>De-emphasise the technology and make it a business need with business driven competencies (underpinned by M365 technologies)</a:t>
          </a:r>
          <a:endParaRPr lang="en-GB"/>
        </a:p>
      </dgm:t>
    </dgm:pt>
    <dgm:pt modelId="{4AA6274A-E7DC-4429-A58D-4EA9C5F828DE}" type="parTrans" cxnId="{C3B671A5-6D14-4ED2-B327-835E591FA1C0}">
      <dgm:prSet/>
      <dgm:spPr/>
      <dgm:t>
        <a:bodyPr/>
        <a:lstStyle/>
        <a:p>
          <a:endParaRPr lang="en-GB"/>
        </a:p>
      </dgm:t>
    </dgm:pt>
    <dgm:pt modelId="{63CEE3AB-2530-4FF7-8C9E-C107126E2959}" type="sibTrans" cxnId="{C3B671A5-6D14-4ED2-B327-835E591FA1C0}">
      <dgm:prSet/>
      <dgm:spPr/>
      <dgm:t>
        <a:bodyPr/>
        <a:lstStyle/>
        <a:p>
          <a:endParaRPr lang="en-GB"/>
        </a:p>
      </dgm:t>
    </dgm:pt>
    <dgm:pt modelId="{7DFBE466-D207-410B-A50D-C80921EBB422}">
      <dgm:prSet/>
      <dgm:spPr/>
      <dgm:t>
        <a:bodyPr/>
        <a:lstStyle/>
        <a:p>
          <a:r>
            <a:rPr lang="en-US" baseline="0"/>
            <a:t>Initial workshops - Helicopter view</a:t>
          </a:r>
          <a:endParaRPr lang="en-GB"/>
        </a:p>
      </dgm:t>
    </dgm:pt>
    <dgm:pt modelId="{281812A6-F306-4617-BBD0-1B1EE8090C19}" type="parTrans" cxnId="{137CA45E-95A0-4C75-B3CA-433F7CC86022}">
      <dgm:prSet/>
      <dgm:spPr/>
      <dgm:t>
        <a:bodyPr/>
        <a:lstStyle/>
        <a:p>
          <a:endParaRPr lang="en-GB"/>
        </a:p>
      </dgm:t>
    </dgm:pt>
    <dgm:pt modelId="{1B7B9873-7DC4-4872-BB87-ACC22E6608A5}" type="sibTrans" cxnId="{137CA45E-95A0-4C75-B3CA-433F7CC86022}">
      <dgm:prSet/>
      <dgm:spPr/>
      <dgm:t>
        <a:bodyPr/>
        <a:lstStyle/>
        <a:p>
          <a:endParaRPr lang="en-GB"/>
        </a:p>
      </dgm:t>
    </dgm:pt>
    <dgm:pt modelId="{6BF40099-EDF5-4089-B4A4-C2F232A46FEB}">
      <dgm:prSet/>
      <dgm:spPr/>
      <dgm:t>
        <a:bodyPr/>
        <a:lstStyle/>
        <a:p>
          <a:r>
            <a:rPr lang="en-US" baseline="0"/>
            <a:t>Start with a fast, simple workshops</a:t>
          </a:r>
          <a:endParaRPr lang="en-GB"/>
        </a:p>
      </dgm:t>
    </dgm:pt>
    <dgm:pt modelId="{E31C49FF-1397-45C0-9D9D-E432E9ECC0AF}" type="parTrans" cxnId="{7A1C3713-64DD-4D6F-9D1E-73E62C863322}">
      <dgm:prSet/>
      <dgm:spPr/>
      <dgm:t>
        <a:bodyPr/>
        <a:lstStyle/>
        <a:p>
          <a:endParaRPr lang="en-GB"/>
        </a:p>
      </dgm:t>
    </dgm:pt>
    <dgm:pt modelId="{3C331242-8A5D-4556-92CA-9B3AB6E8A010}" type="sibTrans" cxnId="{7A1C3713-64DD-4D6F-9D1E-73E62C863322}">
      <dgm:prSet/>
      <dgm:spPr/>
      <dgm:t>
        <a:bodyPr/>
        <a:lstStyle/>
        <a:p>
          <a:endParaRPr lang="en-GB"/>
        </a:p>
      </dgm:t>
    </dgm:pt>
    <dgm:pt modelId="{9682BCF0-BFDB-46C4-8E07-C3F152BEB43B}">
      <dgm:prSet/>
      <dgm:spPr/>
      <dgm:t>
        <a:bodyPr/>
        <a:lstStyle/>
        <a:p>
          <a:r>
            <a:rPr lang="en-US" baseline="0"/>
            <a:t>Judgement based workshop tool</a:t>
          </a:r>
          <a:endParaRPr lang="en-GB"/>
        </a:p>
      </dgm:t>
    </dgm:pt>
    <dgm:pt modelId="{BE47AC84-A98E-444E-B848-4DF026945450}" type="parTrans" cxnId="{D6811FB3-0E6A-49AF-A657-9ADC9365166F}">
      <dgm:prSet/>
      <dgm:spPr/>
      <dgm:t>
        <a:bodyPr/>
        <a:lstStyle/>
        <a:p>
          <a:endParaRPr lang="en-GB"/>
        </a:p>
      </dgm:t>
    </dgm:pt>
    <dgm:pt modelId="{8CA8346C-7CAB-43AD-935D-1E6D40DF9720}" type="sibTrans" cxnId="{D6811FB3-0E6A-49AF-A657-9ADC9365166F}">
      <dgm:prSet/>
      <dgm:spPr/>
      <dgm:t>
        <a:bodyPr/>
        <a:lstStyle/>
        <a:p>
          <a:endParaRPr lang="en-GB"/>
        </a:p>
      </dgm:t>
    </dgm:pt>
    <dgm:pt modelId="{01B18984-7337-4BE9-A279-E997692B56C3}">
      <dgm:prSet/>
      <dgm:spPr/>
      <dgm:t>
        <a:bodyPr/>
        <a:lstStyle/>
        <a:p>
          <a:r>
            <a:rPr lang="en-US" baseline="0"/>
            <a:t>Focused on a getting a sense of all the competencies across the </a:t>
          </a:r>
          <a:r>
            <a:rPr lang="en-US" baseline="0" err="1"/>
            <a:t>organisation</a:t>
          </a:r>
          <a:r>
            <a:rPr lang="en-US" baseline="0"/>
            <a:t>.</a:t>
          </a:r>
          <a:endParaRPr lang="en-GB"/>
        </a:p>
      </dgm:t>
    </dgm:pt>
    <dgm:pt modelId="{FE671889-BF23-484F-A012-5377BCFDDC84}" type="parTrans" cxnId="{B4B0D9B0-F586-48CA-8059-ADDCDD3E94F2}">
      <dgm:prSet/>
      <dgm:spPr/>
      <dgm:t>
        <a:bodyPr/>
        <a:lstStyle/>
        <a:p>
          <a:endParaRPr lang="en-GB"/>
        </a:p>
      </dgm:t>
    </dgm:pt>
    <dgm:pt modelId="{F079B0FF-25C7-4DE9-9EDB-959C9CCB8694}" type="sibTrans" cxnId="{B4B0D9B0-F586-48CA-8059-ADDCDD3E94F2}">
      <dgm:prSet/>
      <dgm:spPr/>
      <dgm:t>
        <a:bodyPr/>
        <a:lstStyle/>
        <a:p>
          <a:endParaRPr lang="en-GB"/>
        </a:p>
      </dgm:t>
    </dgm:pt>
    <dgm:pt modelId="{307A8B83-A116-41B7-B31D-3A140BCD0C44}">
      <dgm:prSet/>
      <dgm:spPr/>
      <dgm:t>
        <a:bodyPr/>
        <a:lstStyle/>
        <a:p>
          <a:r>
            <a:rPr lang="en-US" baseline="0"/>
            <a:t>Identify areas of weakness and excellence around competencies and teams/processes</a:t>
          </a:r>
          <a:endParaRPr lang="en-GB"/>
        </a:p>
      </dgm:t>
    </dgm:pt>
    <dgm:pt modelId="{0941AEF2-1253-41B0-A43E-82A120C9DDBA}" type="parTrans" cxnId="{516B6F64-10DE-41C3-A5DF-ED603A31885A}">
      <dgm:prSet/>
      <dgm:spPr/>
      <dgm:t>
        <a:bodyPr/>
        <a:lstStyle/>
        <a:p>
          <a:endParaRPr lang="en-GB"/>
        </a:p>
      </dgm:t>
    </dgm:pt>
    <dgm:pt modelId="{8D4B5518-5352-49D8-A502-90497D749C68}" type="sibTrans" cxnId="{516B6F64-10DE-41C3-A5DF-ED603A31885A}">
      <dgm:prSet/>
      <dgm:spPr/>
      <dgm:t>
        <a:bodyPr/>
        <a:lstStyle/>
        <a:p>
          <a:endParaRPr lang="en-GB"/>
        </a:p>
      </dgm:t>
    </dgm:pt>
    <dgm:pt modelId="{83A8C5E9-D5A6-4F79-8373-9ABC0FE66C30}">
      <dgm:prSet/>
      <dgm:spPr/>
      <dgm:t>
        <a:bodyPr/>
        <a:lstStyle/>
        <a:p>
          <a:r>
            <a:rPr lang="en-US" baseline="0"/>
            <a:t>Define strategy</a:t>
          </a:r>
          <a:endParaRPr lang="en-GB"/>
        </a:p>
      </dgm:t>
    </dgm:pt>
    <dgm:pt modelId="{FE2F3048-B871-4138-BF27-445F52B1D1CF}" type="parTrans" cxnId="{4A3DC73A-0364-4C01-AF93-67AE67336EBA}">
      <dgm:prSet/>
      <dgm:spPr/>
      <dgm:t>
        <a:bodyPr/>
        <a:lstStyle/>
        <a:p>
          <a:endParaRPr lang="en-GB"/>
        </a:p>
      </dgm:t>
    </dgm:pt>
    <dgm:pt modelId="{141F06DE-612D-404A-9038-11C2524EAA85}" type="sibTrans" cxnId="{4A3DC73A-0364-4C01-AF93-67AE67336EBA}">
      <dgm:prSet/>
      <dgm:spPr/>
      <dgm:t>
        <a:bodyPr/>
        <a:lstStyle/>
        <a:p>
          <a:endParaRPr lang="en-GB"/>
        </a:p>
      </dgm:t>
    </dgm:pt>
    <dgm:pt modelId="{EF6A8E4B-6226-4D8B-9FE6-3D586CA33DC0}">
      <dgm:prSet/>
      <dgm:spPr/>
      <dgm:t>
        <a:bodyPr/>
        <a:lstStyle/>
        <a:p>
          <a:r>
            <a:rPr lang="en-US" baseline="0"/>
            <a:t>Where should the company be in general</a:t>
          </a:r>
          <a:endParaRPr lang="en-GB"/>
        </a:p>
      </dgm:t>
    </dgm:pt>
    <dgm:pt modelId="{5725C2FD-3799-4D4D-8F94-DF8704114A2F}" type="parTrans" cxnId="{7E6023B9-0384-43A7-BCD0-87F58B123A56}">
      <dgm:prSet/>
      <dgm:spPr/>
      <dgm:t>
        <a:bodyPr/>
        <a:lstStyle/>
        <a:p>
          <a:endParaRPr lang="en-GB"/>
        </a:p>
      </dgm:t>
    </dgm:pt>
    <dgm:pt modelId="{FB023B9C-D342-4072-A749-14AA9FD66A32}" type="sibTrans" cxnId="{7E6023B9-0384-43A7-BCD0-87F58B123A56}">
      <dgm:prSet/>
      <dgm:spPr/>
      <dgm:t>
        <a:bodyPr/>
        <a:lstStyle/>
        <a:p>
          <a:endParaRPr lang="en-GB"/>
        </a:p>
      </dgm:t>
    </dgm:pt>
    <dgm:pt modelId="{3B55239E-8E41-4665-A552-2021D76772E9}">
      <dgm:prSet/>
      <dgm:spPr/>
      <dgm:t>
        <a:bodyPr/>
        <a:lstStyle/>
        <a:p>
          <a:r>
            <a:rPr lang="en-US" baseline="0"/>
            <a:t>Which competencies are most in need</a:t>
          </a:r>
          <a:endParaRPr lang="en-GB"/>
        </a:p>
      </dgm:t>
    </dgm:pt>
    <dgm:pt modelId="{18923B04-9E26-49BD-B034-7C8F4B713FB5}" type="parTrans" cxnId="{FA704156-D91D-4C13-B3C3-A27D7E674322}">
      <dgm:prSet/>
      <dgm:spPr/>
      <dgm:t>
        <a:bodyPr/>
        <a:lstStyle/>
        <a:p>
          <a:endParaRPr lang="en-GB"/>
        </a:p>
      </dgm:t>
    </dgm:pt>
    <dgm:pt modelId="{FF2F1B64-267D-4FF6-B9CC-7BA75E91AEAF}" type="sibTrans" cxnId="{FA704156-D91D-4C13-B3C3-A27D7E674322}">
      <dgm:prSet/>
      <dgm:spPr/>
      <dgm:t>
        <a:bodyPr/>
        <a:lstStyle/>
        <a:p>
          <a:endParaRPr lang="en-GB"/>
        </a:p>
      </dgm:t>
    </dgm:pt>
    <dgm:pt modelId="{421440BE-23E4-451A-A1B1-E7E47CE10BE9}">
      <dgm:prSet/>
      <dgm:spPr/>
      <dgm:t>
        <a:bodyPr/>
        <a:lstStyle/>
        <a:p>
          <a:r>
            <a:rPr lang="en-US" baseline="0"/>
            <a:t>Which teams and processes need </a:t>
          </a:r>
          <a:r>
            <a:rPr lang="en-GB" baseline="0"/>
            <a:t>attention </a:t>
          </a:r>
          <a:endParaRPr lang="en-GB"/>
        </a:p>
      </dgm:t>
    </dgm:pt>
    <dgm:pt modelId="{FF25A738-AED0-419B-B827-9C281ED6771A}" type="parTrans" cxnId="{B4F635FF-BC2E-478E-BDE2-1B5B33081462}">
      <dgm:prSet/>
      <dgm:spPr/>
      <dgm:t>
        <a:bodyPr/>
        <a:lstStyle/>
        <a:p>
          <a:endParaRPr lang="en-GB"/>
        </a:p>
      </dgm:t>
    </dgm:pt>
    <dgm:pt modelId="{42BF8862-5D5C-4AAD-B846-642E9268CBDE}" type="sibTrans" cxnId="{B4F635FF-BC2E-478E-BDE2-1B5B33081462}">
      <dgm:prSet/>
      <dgm:spPr/>
      <dgm:t>
        <a:bodyPr/>
        <a:lstStyle/>
        <a:p>
          <a:endParaRPr lang="en-GB"/>
        </a:p>
      </dgm:t>
    </dgm:pt>
    <dgm:pt modelId="{E3243589-F33C-4956-805F-82594AFEA3B5}">
      <dgm:prSet/>
      <dgm:spPr/>
      <dgm:t>
        <a:bodyPr/>
        <a:lstStyle/>
        <a:p>
          <a:r>
            <a:rPr lang="en-GB" baseline="0"/>
            <a:t>Where do we have pockets of expertise</a:t>
          </a:r>
          <a:endParaRPr lang="en-GB"/>
        </a:p>
      </dgm:t>
    </dgm:pt>
    <dgm:pt modelId="{FD1958A3-B7BB-4445-8F4E-9C35756D0492}" type="parTrans" cxnId="{D3F9F92E-35A7-4893-8C74-B51CB0CD460B}">
      <dgm:prSet/>
      <dgm:spPr/>
      <dgm:t>
        <a:bodyPr/>
        <a:lstStyle/>
        <a:p>
          <a:endParaRPr lang="en-GB"/>
        </a:p>
      </dgm:t>
    </dgm:pt>
    <dgm:pt modelId="{93576ABC-4EE5-4926-949A-1C409F133AB6}" type="sibTrans" cxnId="{D3F9F92E-35A7-4893-8C74-B51CB0CD460B}">
      <dgm:prSet/>
      <dgm:spPr/>
      <dgm:t>
        <a:bodyPr/>
        <a:lstStyle/>
        <a:p>
          <a:endParaRPr lang="en-GB"/>
        </a:p>
      </dgm:t>
    </dgm:pt>
    <dgm:pt modelId="{D3A1F0CF-C1EF-4BA9-B068-FFDC8DEA3C57}">
      <dgm:prSet/>
      <dgm:spPr/>
      <dgm:t>
        <a:bodyPr/>
        <a:lstStyle/>
        <a:p>
          <a:r>
            <a:rPr lang="en-GB" baseline="0"/>
            <a:t>Agree an action plan (deep dive) and review cadence</a:t>
          </a:r>
          <a:br>
            <a:rPr lang="en-US" baseline="0"/>
          </a:br>
          <a:endParaRPr lang="en-GB"/>
        </a:p>
      </dgm:t>
    </dgm:pt>
    <dgm:pt modelId="{FB6C90FC-7300-4EFC-BFC5-3B2824D4ADBE}" type="parTrans" cxnId="{D9135C93-94D6-43EB-A70B-4B18151B852E}">
      <dgm:prSet/>
      <dgm:spPr/>
      <dgm:t>
        <a:bodyPr/>
        <a:lstStyle/>
        <a:p>
          <a:endParaRPr lang="en-GB"/>
        </a:p>
      </dgm:t>
    </dgm:pt>
    <dgm:pt modelId="{2DF75AD9-1A7A-4E7C-B7A5-F1C36A901F81}" type="sibTrans" cxnId="{D9135C93-94D6-43EB-A70B-4B18151B852E}">
      <dgm:prSet/>
      <dgm:spPr/>
      <dgm:t>
        <a:bodyPr/>
        <a:lstStyle/>
        <a:p>
          <a:endParaRPr lang="en-GB"/>
        </a:p>
      </dgm:t>
    </dgm:pt>
    <dgm:pt modelId="{9F3D6654-27EF-4FE7-85C3-CF05A2F88F60}">
      <dgm:prSet/>
      <dgm:spPr/>
      <dgm:t>
        <a:bodyPr/>
        <a:lstStyle/>
        <a:p>
          <a:r>
            <a:rPr lang="en-US" baseline="0"/>
            <a:t>Follow up workshops - Deep dive</a:t>
          </a:r>
          <a:endParaRPr lang="en-GB"/>
        </a:p>
      </dgm:t>
    </dgm:pt>
    <dgm:pt modelId="{126D770C-B940-4D04-998A-AA16A472D67E}" type="parTrans" cxnId="{509A2C7C-1E29-49A0-8020-840690414A35}">
      <dgm:prSet/>
      <dgm:spPr/>
      <dgm:t>
        <a:bodyPr/>
        <a:lstStyle/>
        <a:p>
          <a:endParaRPr lang="en-GB"/>
        </a:p>
      </dgm:t>
    </dgm:pt>
    <dgm:pt modelId="{BCD98219-D46F-456C-B4A3-E66FE1D50AF6}" type="sibTrans" cxnId="{509A2C7C-1E29-49A0-8020-840690414A35}">
      <dgm:prSet/>
      <dgm:spPr/>
      <dgm:t>
        <a:bodyPr/>
        <a:lstStyle/>
        <a:p>
          <a:endParaRPr lang="en-GB"/>
        </a:p>
      </dgm:t>
    </dgm:pt>
    <dgm:pt modelId="{C2877316-34CE-4EBB-9EEF-8A05C9A29983}">
      <dgm:prSet/>
      <dgm:spPr/>
      <dgm:t>
        <a:bodyPr/>
        <a:lstStyle/>
        <a:p>
          <a:r>
            <a:rPr lang="en-US" baseline="0"/>
            <a:t>Work with teams and processes </a:t>
          </a:r>
          <a:r>
            <a:rPr lang="en-GB" baseline="0"/>
            <a:t>identified above to look at their specific issues</a:t>
          </a:r>
          <a:endParaRPr lang="en-GB"/>
        </a:p>
      </dgm:t>
    </dgm:pt>
    <dgm:pt modelId="{A65D27EF-3F21-4795-A1E6-B1AE4032150F}" type="parTrans" cxnId="{08F1884A-69F6-4E5D-8C85-0073E8D3BE64}">
      <dgm:prSet/>
      <dgm:spPr/>
      <dgm:t>
        <a:bodyPr/>
        <a:lstStyle/>
        <a:p>
          <a:endParaRPr lang="en-GB"/>
        </a:p>
      </dgm:t>
    </dgm:pt>
    <dgm:pt modelId="{BBB16684-6301-410E-845F-94C264200298}" type="sibTrans" cxnId="{08F1884A-69F6-4E5D-8C85-0073E8D3BE64}">
      <dgm:prSet/>
      <dgm:spPr/>
      <dgm:t>
        <a:bodyPr/>
        <a:lstStyle/>
        <a:p>
          <a:endParaRPr lang="en-GB"/>
        </a:p>
      </dgm:t>
    </dgm:pt>
    <dgm:pt modelId="{46ECC362-39CB-43C6-ABF9-AB1AF3BD7F63}">
      <dgm:prSet/>
      <dgm:spPr/>
      <dgm:t>
        <a:bodyPr/>
        <a:lstStyle/>
        <a:p>
          <a:r>
            <a:rPr lang="en-GB" baseline="0"/>
            <a:t>Identify critical competencies</a:t>
          </a:r>
          <a:endParaRPr lang="en-GB"/>
        </a:p>
      </dgm:t>
    </dgm:pt>
    <dgm:pt modelId="{B6CEF4F4-5028-454D-B202-1AFD37AF9279}" type="parTrans" cxnId="{5447C8AD-3A0A-442F-8949-84B041082039}">
      <dgm:prSet/>
      <dgm:spPr/>
      <dgm:t>
        <a:bodyPr/>
        <a:lstStyle/>
        <a:p>
          <a:endParaRPr lang="en-GB"/>
        </a:p>
      </dgm:t>
    </dgm:pt>
    <dgm:pt modelId="{6816DB21-F06E-4CCC-AC3D-8B0AA949A5B6}" type="sibTrans" cxnId="{5447C8AD-3A0A-442F-8949-84B041082039}">
      <dgm:prSet/>
      <dgm:spPr/>
      <dgm:t>
        <a:bodyPr/>
        <a:lstStyle/>
        <a:p>
          <a:endParaRPr lang="en-GB"/>
        </a:p>
      </dgm:t>
    </dgm:pt>
    <dgm:pt modelId="{B8830CEE-7A49-4B7B-806A-AC291F3EEE36}">
      <dgm:prSet/>
      <dgm:spPr/>
      <dgm:t>
        <a:bodyPr/>
        <a:lstStyle/>
        <a:p>
          <a:r>
            <a:rPr lang="en-GB" baseline="0"/>
            <a:t>Run deep dive, Characteristic Assessment based workshops to pinpoint areas to improve</a:t>
          </a:r>
          <a:endParaRPr lang="en-GB"/>
        </a:p>
      </dgm:t>
    </dgm:pt>
    <dgm:pt modelId="{5E374712-0422-403C-BE78-AA4D6196E8D9}" type="parTrans" cxnId="{9C544882-E192-405C-9E24-0D9D632F6E3E}">
      <dgm:prSet/>
      <dgm:spPr/>
      <dgm:t>
        <a:bodyPr/>
        <a:lstStyle/>
        <a:p>
          <a:endParaRPr lang="en-GB"/>
        </a:p>
      </dgm:t>
    </dgm:pt>
    <dgm:pt modelId="{C7068B62-4B5F-4BC8-8CAC-A5BA1423DB0A}" type="sibTrans" cxnId="{9C544882-E192-405C-9E24-0D9D632F6E3E}">
      <dgm:prSet/>
      <dgm:spPr/>
      <dgm:t>
        <a:bodyPr/>
        <a:lstStyle/>
        <a:p>
          <a:endParaRPr lang="en-GB"/>
        </a:p>
      </dgm:t>
    </dgm:pt>
    <dgm:pt modelId="{3FF6E2D3-537E-49DD-BE74-FD4FB377233D}">
      <dgm:prSet/>
      <dgm:spPr/>
      <dgm:t>
        <a:bodyPr/>
        <a:lstStyle/>
        <a:p>
          <a:r>
            <a:rPr lang="en-GB" baseline="0"/>
            <a:t>Develop action plans, with targets and ownership</a:t>
          </a:r>
          <a:endParaRPr lang="en-GB"/>
        </a:p>
      </dgm:t>
    </dgm:pt>
    <dgm:pt modelId="{816B05D4-E730-4BE6-9759-CBB2054F9A98}" type="parTrans" cxnId="{0B48C95F-3791-4969-9165-C831D9141E60}">
      <dgm:prSet/>
      <dgm:spPr/>
      <dgm:t>
        <a:bodyPr/>
        <a:lstStyle/>
        <a:p>
          <a:endParaRPr lang="en-GB"/>
        </a:p>
      </dgm:t>
    </dgm:pt>
    <dgm:pt modelId="{F7994143-112C-49A0-988A-EF1DBD212AA6}" type="sibTrans" cxnId="{0B48C95F-3791-4969-9165-C831D9141E60}">
      <dgm:prSet/>
      <dgm:spPr/>
      <dgm:t>
        <a:bodyPr/>
        <a:lstStyle/>
        <a:p>
          <a:endParaRPr lang="en-GB"/>
        </a:p>
      </dgm:t>
    </dgm:pt>
    <dgm:pt modelId="{79C735F5-6CBA-4F2E-9A8E-B60B741753BB}">
      <dgm:prSet/>
      <dgm:spPr/>
      <dgm:t>
        <a:bodyPr/>
        <a:lstStyle/>
        <a:p>
          <a:r>
            <a:rPr lang="en-GB" baseline="0"/>
            <a:t>Progress Workshops </a:t>
          </a:r>
          <a:endParaRPr lang="en-GB"/>
        </a:p>
      </dgm:t>
    </dgm:pt>
    <dgm:pt modelId="{3FFC610B-8184-4B8C-AD7E-ACBBCBB556F3}" type="parTrans" cxnId="{61A7F61C-F1C2-4A0F-9C9E-F01D10DF3074}">
      <dgm:prSet/>
      <dgm:spPr/>
      <dgm:t>
        <a:bodyPr/>
        <a:lstStyle/>
        <a:p>
          <a:endParaRPr lang="en-GB"/>
        </a:p>
      </dgm:t>
    </dgm:pt>
    <dgm:pt modelId="{91272219-AD57-4696-AE51-B331E2C6B003}" type="sibTrans" cxnId="{61A7F61C-F1C2-4A0F-9C9E-F01D10DF3074}">
      <dgm:prSet/>
      <dgm:spPr/>
      <dgm:t>
        <a:bodyPr/>
        <a:lstStyle/>
        <a:p>
          <a:endParaRPr lang="en-GB"/>
        </a:p>
      </dgm:t>
    </dgm:pt>
    <dgm:pt modelId="{416136A8-A20E-42F9-AB16-F72207FF5FE8}">
      <dgm:prSet/>
      <dgm:spPr/>
      <dgm:t>
        <a:bodyPr/>
        <a:lstStyle/>
        <a:p>
          <a:r>
            <a:rPr lang="en-GB" baseline="0"/>
            <a:t>Future workshops, based on the above, to assess progress towards strategy</a:t>
          </a:r>
          <a:endParaRPr lang="en-GB"/>
        </a:p>
      </dgm:t>
    </dgm:pt>
    <dgm:pt modelId="{EE545706-44E0-44EE-AC9F-BAF784A171AC}" type="parTrans" cxnId="{8C67DD6E-587E-47B8-B662-86E06CF51FB7}">
      <dgm:prSet/>
      <dgm:spPr/>
      <dgm:t>
        <a:bodyPr/>
        <a:lstStyle/>
        <a:p>
          <a:endParaRPr lang="en-GB"/>
        </a:p>
      </dgm:t>
    </dgm:pt>
    <dgm:pt modelId="{B5D8A039-2466-4977-A42C-8D28B204C7E9}" type="sibTrans" cxnId="{8C67DD6E-587E-47B8-B662-86E06CF51FB7}">
      <dgm:prSet/>
      <dgm:spPr/>
      <dgm:t>
        <a:bodyPr/>
        <a:lstStyle/>
        <a:p>
          <a:endParaRPr lang="en-GB"/>
        </a:p>
      </dgm:t>
    </dgm:pt>
    <dgm:pt modelId="{0FAC2FBF-5B0F-4DEE-A0FD-C05854011DDC}">
      <dgm:prSet/>
      <dgm:spPr/>
      <dgm:t>
        <a:bodyPr/>
        <a:lstStyle/>
        <a:p>
          <a:r>
            <a:rPr lang="en-GB"/>
            <a:t>Needs, strengths and weaknesses </a:t>
          </a:r>
        </a:p>
      </dgm:t>
    </dgm:pt>
    <dgm:pt modelId="{8AD40301-54A6-40B8-B285-6CD8F2201A8F}" type="parTrans" cxnId="{458C06B6-06F7-43B7-8A2F-23441DB02D2C}">
      <dgm:prSet/>
      <dgm:spPr/>
      <dgm:t>
        <a:bodyPr/>
        <a:lstStyle/>
        <a:p>
          <a:endParaRPr lang="en-GB"/>
        </a:p>
      </dgm:t>
    </dgm:pt>
    <dgm:pt modelId="{5ECF38EE-F561-4144-9D8E-ABE0AC1BADB9}" type="sibTrans" cxnId="{458C06B6-06F7-43B7-8A2F-23441DB02D2C}">
      <dgm:prSet/>
      <dgm:spPr/>
      <dgm:t>
        <a:bodyPr/>
        <a:lstStyle/>
        <a:p>
          <a:endParaRPr lang="en-GB"/>
        </a:p>
      </dgm:t>
    </dgm:pt>
    <dgm:pt modelId="{1D3CC2D5-8A7C-45E3-9C5A-368BF378A27E}">
      <dgm:prSet/>
      <dgm:spPr/>
      <dgm:t>
        <a:bodyPr/>
        <a:lstStyle/>
        <a:p>
          <a:r>
            <a:rPr lang="en-GB"/>
            <a:t>Decide who it needs pitching to/who the stakeholders are</a:t>
          </a:r>
        </a:p>
      </dgm:t>
    </dgm:pt>
    <dgm:pt modelId="{070BFEB9-46D5-46CB-9151-A0E4C0667B32}" type="parTrans" cxnId="{C97F1417-797E-41DA-B179-9458BF06E387}">
      <dgm:prSet/>
      <dgm:spPr/>
      <dgm:t>
        <a:bodyPr/>
        <a:lstStyle/>
        <a:p>
          <a:endParaRPr lang="en-GB"/>
        </a:p>
      </dgm:t>
    </dgm:pt>
    <dgm:pt modelId="{3972C80D-B943-4C5A-A6D9-7197AF96D703}" type="sibTrans" cxnId="{C97F1417-797E-41DA-B179-9458BF06E387}">
      <dgm:prSet/>
      <dgm:spPr/>
      <dgm:t>
        <a:bodyPr/>
        <a:lstStyle/>
        <a:p>
          <a:endParaRPr lang="en-GB"/>
        </a:p>
      </dgm:t>
    </dgm:pt>
    <dgm:pt modelId="{94912AB9-2A1F-4805-B928-35FF98E1F6ED}">
      <dgm:prSet/>
      <dgm:spPr/>
      <dgm:t>
        <a:bodyPr/>
        <a:lstStyle/>
        <a:p>
          <a:endParaRPr lang="en-GB"/>
        </a:p>
      </dgm:t>
    </dgm:pt>
    <dgm:pt modelId="{84455241-2750-4582-B619-60C8E365F5CD}" type="parTrans" cxnId="{2D83F882-C692-4D9B-B37D-9966563E6D48}">
      <dgm:prSet/>
      <dgm:spPr/>
      <dgm:t>
        <a:bodyPr/>
        <a:lstStyle/>
        <a:p>
          <a:endParaRPr lang="en-GB"/>
        </a:p>
      </dgm:t>
    </dgm:pt>
    <dgm:pt modelId="{BB57661E-EDEC-4381-A1BF-24355DEC80FF}" type="sibTrans" cxnId="{2D83F882-C692-4D9B-B37D-9966563E6D48}">
      <dgm:prSet/>
      <dgm:spPr/>
      <dgm:t>
        <a:bodyPr/>
        <a:lstStyle/>
        <a:p>
          <a:endParaRPr lang="en-GB"/>
        </a:p>
      </dgm:t>
    </dgm:pt>
    <dgm:pt modelId="{753585F4-E6FE-4206-8A46-A2AEFB78D25A}">
      <dgm:prSet/>
      <dgm:spPr/>
      <dgm:t>
        <a:bodyPr/>
        <a:lstStyle/>
        <a:p>
          <a:endParaRPr lang="en-GB"/>
        </a:p>
      </dgm:t>
    </dgm:pt>
    <dgm:pt modelId="{5A9D1CB7-1707-4660-84AC-E1870904D891}" type="parTrans" cxnId="{AB6DB119-7801-491F-9B61-95671848141D}">
      <dgm:prSet/>
      <dgm:spPr/>
      <dgm:t>
        <a:bodyPr/>
        <a:lstStyle/>
        <a:p>
          <a:endParaRPr lang="en-GB"/>
        </a:p>
      </dgm:t>
    </dgm:pt>
    <dgm:pt modelId="{D7EF37E0-2021-491C-BC3A-086F1D02B345}" type="sibTrans" cxnId="{AB6DB119-7801-491F-9B61-95671848141D}">
      <dgm:prSet/>
      <dgm:spPr/>
      <dgm:t>
        <a:bodyPr/>
        <a:lstStyle/>
        <a:p>
          <a:endParaRPr lang="en-GB"/>
        </a:p>
      </dgm:t>
    </dgm:pt>
    <dgm:pt modelId="{3DACA937-4E66-4BC6-9337-FE491E38CA9E}">
      <dgm:prSet/>
      <dgm:spPr/>
      <dgm:t>
        <a:bodyPr/>
        <a:lstStyle/>
        <a:p>
          <a:endParaRPr lang="en-GB"/>
        </a:p>
      </dgm:t>
    </dgm:pt>
    <dgm:pt modelId="{592D2762-51E9-4096-9CE0-85B7FBF8322E}" type="parTrans" cxnId="{2DE6ADAC-486D-4FA5-BAD6-9EB4EE0E358C}">
      <dgm:prSet/>
      <dgm:spPr/>
      <dgm:t>
        <a:bodyPr/>
        <a:lstStyle/>
        <a:p>
          <a:endParaRPr lang="en-GB"/>
        </a:p>
      </dgm:t>
    </dgm:pt>
    <dgm:pt modelId="{C1DEB986-871A-4D17-8185-125F26C3071B}" type="sibTrans" cxnId="{2DE6ADAC-486D-4FA5-BAD6-9EB4EE0E358C}">
      <dgm:prSet/>
      <dgm:spPr/>
      <dgm:t>
        <a:bodyPr/>
        <a:lstStyle/>
        <a:p>
          <a:endParaRPr lang="en-GB"/>
        </a:p>
      </dgm:t>
    </dgm:pt>
    <dgm:pt modelId="{C06D4C1E-699B-45DE-8D05-8DFD6F0DD4D7}" type="pres">
      <dgm:prSet presAssocID="{45FA5BFA-D6A9-461D-B579-FC4BF306EAD7}" presName="linearFlow" presStyleCnt="0">
        <dgm:presLayoutVars>
          <dgm:dir/>
          <dgm:animLvl val="lvl"/>
          <dgm:resizeHandles val="exact"/>
        </dgm:presLayoutVars>
      </dgm:prSet>
      <dgm:spPr/>
    </dgm:pt>
    <dgm:pt modelId="{7145D7FE-C5ED-46E4-AA91-FD518650B440}" type="pres">
      <dgm:prSet presAssocID="{31CE02A1-7B70-477E-A86A-047868CE91CC}" presName="composite" presStyleCnt="0"/>
      <dgm:spPr/>
    </dgm:pt>
    <dgm:pt modelId="{4A2CA696-37AF-4645-8A80-C7FE055AFA7A}" type="pres">
      <dgm:prSet presAssocID="{31CE02A1-7B70-477E-A86A-047868CE91CC}" presName="parTx" presStyleLbl="node1" presStyleIdx="0" presStyleCnt="4">
        <dgm:presLayoutVars>
          <dgm:chMax val="0"/>
          <dgm:chPref val="0"/>
          <dgm:bulletEnabled val="1"/>
        </dgm:presLayoutVars>
      </dgm:prSet>
      <dgm:spPr/>
    </dgm:pt>
    <dgm:pt modelId="{B8CF6AA5-91E1-4DE3-A3C2-B9AE6022E3A5}" type="pres">
      <dgm:prSet presAssocID="{31CE02A1-7B70-477E-A86A-047868CE91CC}" presName="parSh" presStyleLbl="node1" presStyleIdx="0" presStyleCnt="4"/>
      <dgm:spPr/>
    </dgm:pt>
    <dgm:pt modelId="{43409AD9-779D-44C1-AAB3-221F4F4BC50B}" type="pres">
      <dgm:prSet presAssocID="{31CE02A1-7B70-477E-A86A-047868CE91CC}" presName="desTx" presStyleLbl="fgAcc1" presStyleIdx="0" presStyleCnt="4">
        <dgm:presLayoutVars>
          <dgm:bulletEnabled val="1"/>
        </dgm:presLayoutVars>
      </dgm:prSet>
      <dgm:spPr/>
    </dgm:pt>
    <dgm:pt modelId="{905B37F7-90DA-4A8A-970E-B86D4F35E653}" type="pres">
      <dgm:prSet presAssocID="{636653E2-10E1-47C3-B1A2-00637776E5C3}" presName="sibTrans" presStyleLbl="sibTrans2D1" presStyleIdx="0" presStyleCnt="3"/>
      <dgm:spPr/>
    </dgm:pt>
    <dgm:pt modelId="{48A83CEE-AFD7-4493-8652-16F630372310}" type="pres">
      <dgm:prSet presAssocID="{636653E2-10E1-47C3-B1A2-00637776E5C3}" presName="connTx" presStyleLbl="sibTrans2D1" presStyleIdx="0" presStyleCnt="3"/>
      <dgm:spPr/>
    </dgm:pt>
    <dgm:pt modelId="{8E393A13-9B24-4831-AD5A-2B92338E6F56}" type="pres">
      <dgm:prSet presAssocID="{7DFBE466-D207-410B-A50D-C80921EBB422}" presName="composite" presStyleCnt="0"/>
      <dgm:spPr/>
    </dgm:pt>
    <dgm:pt modelId="{A4035BC8-BAC3-4A7B-8A83-7A51DCD44E21}" type="pres">
      <dgm:prSet presAssocID="{7DFBE466-D207-410B-A50D-C80921EBB422}" presName="parTx" presStyleLbl="node1" presStyleIdx="0" presStyleCnt="4">
        <dgm:presLayoutVars>
          <dgm:chMax val="0"/>
          <dgm:chPref val="0"/>
          <dgm:bulletEnabled val="1"/>
        </dgm:presLayoutVars>
      </dgm:prSet>
      <dgm:spPr/>
    </dgm:pt>
    <dgm:pt modelId="{5BA4E980-9D39-49BB-9C79-97971517787D}" type="pres">
      <dgm:prSet presAssocID="{7DFBE466-D207-410B-A50D-C80921EBB422}" presName="parSh" presStyleLbl="node1" presStyleIdx="1" presStyleCnt="4"/>
      <dgm:spPr/>
    </dgm:pt>
    <dgm:pt modelId="{F4A34324-A573-4A51-BD58-B9F5AAF631F4}" type="pres">
      <dgm:prSet presAssocID="{7DFBE466-D207-410B-A50D-C80921EBB422}" presName="desTx" presStyleLbl="fgAcc1" presStyleIdx="1" presStyleCnt="4">
        <dgm:presLayoutVars>
          <dgm:bulletEnabled val="1"/>
        </dgm:presLayoutVars>
      </dgm:prSet>
      <dgm:spPr/>
    </dgm:pt>
    <dgm:pt modelId="{4A623F7B-63B2-4C05-8D0D-0E711B242804}" type="pres">
      <dgm:prSet presAssocID="{1B7B9873-7DC4-4872-BB87-ACC22E6608A5}" presName="sibTrans" presStyleLbl="sibTrans2D1" presStyleIdx="1" presStyleCnt="3"/>
      <dgm:spPr/>
    </dgm:pt>
    <dgm:pt modelId="{120A5E06-C671-44C0-8069-015F0AD02693}" type="pres">
      <dgm:prSet presAssocID="{1B7B9873-7DC4-4872-BB87-ACC22E6608A5}" presName="connTx" presStyleLbl="sibTrans2D1" presStyleIdx="1" presStyleCnt="3"/>
      <dgm:spPr/>
    </dgm:pt>
    <dgm:pt modelId="{669C10F1-0E43-4390-9B61-72494332A342}" type="pres">
      <dgm:prSet presAssocID="{9F3D6654-27EF-4FE7-85C3-CF05A2F88F60}" presName="composite" presStyleCnt="0"/>
      <dgm:spPr/>
    </dgm:pt>
    <dgm:pt modelId="{0F8D2547-4945-4DA4-A8D7-B7CA9C839682}" type="pres">
      <dgm:prSet presAssocID="{9F3D6654-27EF-4FE7-85C3-CF05A2F88F60}" presName="parTx" presStyleLbl="node1" presStyleIdx="1" presStyleCnt="4">
        <dgm:presLayoutVars>
          <dgm:chMax val="0"/>
          <dgm:chPref val="0"/>
          <dgm:bulletEnabled val="1"/>
        </dgm:presLayoutVars>
      </dgm:prSet>
      <dgm:spPr/>
    </dgm:pt>
    <dgm:pt modelId="{03DD2975-D6FC-4E4D-A18C-4953A47E91F6}" type="pres">
      <dgm:prSet presAssocID="{9F3D6654-27EF-4FE7-85C3-CF05A2F88F60}" presName="parSh" presStyleLbl="node1" presStyleIdx="2" presStyleCnt="4"/>
      <dgm:spPr/>
    </dgm:pt>
    <dgm:pt modelId="{4567C76F-D233-45B1-80A7-D03B2067E9E5}" type="pres">
      <dgm:prSet presAssocID="{9F3D6654-27EF-4FE7-85C3-CF05A2F88F60}" presName="desTx" presStyleLbl="fgAcc1" presStyleIdx="2" presStyleCnt="4">
        <dgm:presLayoutVars>
          <dgm:bulletEnabled val="1"/>
        </dgm:presLayoutVars>
      </dgm:prSet>
      <dgm:spPr/>
    </dgm:pt>
    <dgm:pt modelId="{6CB8B668-C616-47A2-8791-C7AD09E38698}" type="pres">
      <dgm:prSet presAssocID="{BCD98219-D46F-456C-B4A3-E66FE1D50AF6}" presName="sibTrans" presStyleLbl="sibTrans2D1" presStyleIdx="2" presStyleCnt="3"/>
      <dgm:spPr/>
    </dgm:pt>
    <dgm:pt modelId="{3B0E1E2B-4EC3-454C-B0A4-B2CDAFF3E40B}" type="pres">
      <dgm:prSet presAssocID="{BCD98219-D46F-456C-B4A3-E66FE1D50AF6}" presName="connTx" presStyleLbl="sibTrans2D1" presStyleIdx="2" presStyleCnt="3"/>
      <dgm:spPr/>
    </dgm:pt>
    <dgm:pt modelId="{1FB45763-DDAF-471A-BBFE-ED7DAF63ABA1}" type="pres">
      <dgm:prSet presAssocID="{79C735F5-6CBA-4F2E-9A8E-B60B741753BB}" presName="composite" presStyleCnt="0"/>
      <dgm:spPr/>
    </dgm:pt>
    <dgm:pt modelId="{3EB0D29E-6508-4B04-9CB4-3D3C9300726C}" type="pres">
      <dgm:prSet presAssocID="{79C735F5-6CBA-4F2E-9A8E-B60B741753BB}" presName="parTx" presStyleLbl="node1" presStyleIdx="2" presStyleCnt="4">
        <dgm:presLayoutVars>
          <dgm:chMax val="0"/>
          <dgm:chPref val="0"/>
          <dgm:bulletEnabled val="1"/>
        </dgm:presLayoutVars>
      </dgm:prSet>
      <dgm:spPr/>
    </dgm:pt>
    <dgm:pt modelId="{2898F42F-8E90-401C-B678-089CDA798CDE}" type="pres">
      <dgm:prSet presAssocID="{79C735F5-6CBA-4F2E-9A8E-B60B741753BB}" presName="parSh" presStyleLbl="node1" presStyleIdx="3" presStyleCnt="4"/>
      <dgm:spPr/>
    </dgm:pt>
    <dgm:pt modelId="{4C1B88C8-CA0C-4506-8A97-DE0129870293}" type="pres">
      <dgm:prSet presAssocID="{79C735F5-6CBA-4F2E-9A8E-B60B741753BB}" presName="desTx" presStyleLbl="fgAcc1" presStyleIdx="3" presStyleCnt="4">
        <dgm:presLayoutVars>
          <dgm:bulletEnabled val="1"/>
        </dgm:presLayoutVars>
      </dgm:prSet>
      <dgm:spPr/>
    </dgm:pt>
  </dgm:ptLst>
  <dgm:cxnLst>
    <dgm:cxn modelId="{E328A300-4FAD-49F9-ADF5-73045ED9D7BD}" type="presOf" srcId="{9682BCF0-BFDB-46C4-8E07-C3F152BEB43B}" destId="{F4A34324-A573-4A51-BD58-B9F5AAF631F4}" srcOrd="0" destOrd="1" presId="urn:microsoft.com/office/officeart/2005/8/layout/process3"/>
    <dgm:cxn modelId="{D5CB6C03-B11C-4107-A3E1-A14272814CEF}" type="presOf" srcId="{EF6A8E4B-6226-4D8B-9FE6-3D586CA33DC0}" destId="{F4A34324-A573-4A51-BD58-B9F5AAF631F4}" srcOrd="0" destOrd="5" presId="urn:microsoft.com/office/officeart/2005/8/layout/process3"/>
    <dgm:cxn modelId="{7741C403-9A89-4997-A0A4-849D5B3352DC}" type="presOf" srcId="{E3243589-F33C-4956-805F-82594AFEA3B5}" destId="{F4A34324-A573-4A51-BD58-B9F5AAF631F4}" srcOrd="0" destOrd="8" presId="urn:microsoft.com/office/officeart/2005/8/layout/process3"/>
    <dgm:cxn modelId="{28D3DA09-0A5F-4F75-85E2-59E7D9BBF0E2}" type="presOf" srcId="{7DFBE466-D207-410B-A50D-C80921EBB422}" destId="{A4035BC8-BAC3-4A7B-8A83-7A51DCD44E21}" srcOrd="0" destOrd="0" presId="urn:microsoft.com/office/officeart/2005/8/layout/process3"/>
    <dgm:cxn modelId="{F38A3811-4D2F-4444-AFA7-5A6C94214E8D}" type="presOf" srcId="{31CE02A1-7B70-477E-A86A-047868CE91CC}" destId="{4A2CA696-37AF-4645-8A80-C7FE055AFA7A}" srcOrd="0" destOrd="0" presId="urn:microsoft.com/office/officeart/2005/8/layout/process3"/>
    <dgm:cxn modelId="{98F3FF12-73BB-4573-83C1-5DCDA5F124F9}" type="presOf" srcId="{9F3D6654-27EF-4FE7-85C3-CF05A2F88F60}" destId="{0F8D2547-4945-4DA4-A8D7-B7CA9C839682}" srcOrd="0" destOrd="0" presId="urn:microsoft.com/office/officeart/2005/8/layout/process3"/>
    <dgm:cxn modelId="{7A1C3713-64DD-4D6F-9D1E-73E62C863322}" srcId="{7DFBE466-D207-410B-A50D-C80921EBB422}" destId="{6BF40099-EDF5-4089-B4A4-C2F232A46FEB}" srcOrd="0" destOrd="0" parTransId="{E31C49FF-1397-45C0-9D9D-E432E9ECC0AF}" sibTransId="{3C331242-8A5D-4556-92CA-9B3AB6E8A010}"/>
    <dgm:cxn modelId="{B2A4AB14-E764-4F2A-9B44-56585E0EC642}" type="presOf" srcId="{3FF6E2D3-537E-49DD-BE74-FD4FB377233D}" destId="{4567C76F-D233-45B1-80A7-D03B2067E9E5}" srcOrd="0" destOrd="3" presId="urn:microsoft.com/office/officeart/2005/8/layout/process3"/>
    <dgm:cxn modelId="{C97F1417-797E-41DA-B179-9458BF06E387}" srcId="{9F1B1DE3-19E9-45D8-8499-21CBB9BE488C}" destId="{1D3CC2D5-8A7C-45E3-9C5A-368BF378A27E}" srcOrd="4" destOrd="0" parTransId="{070BFEB9-46D5-46CB-9151-A0E4C0667B32}" sibTransId="{3972C80D-B943-4C5A-A6D9-7197AF96D703}"/>
    <dgm:cxn modelId="{BEC77618-09BB-4DF7-A5AF-F40383E11578}" type="presOf" srcId="{416136A8-A20E-42F9-AB16-F72207FF5FE8}" destId="{4C1B88C8-CA0C-4506-8A97-DE0129870293}" srcOrd="0" destOrd="0" presId="urn:microsoft.com/office/officeart/2005/8/layout/process3"/>
    <dgm:cxn modelId="{AB6DB119-7801-491F-9B61-95671848141D}" srcId="{9F1B1DE3-19E9-45D8-8499-21CBB9BE488C}" destId="{753585F4-E6FE-4206-8A46-A2AEFB78D25A}" srcOrd="5" destOrd="0" parTransId="{5A9D1CB7-1707-4660-84AC-E1870904D891}" sibTransId="{D7EF37E0-2021-491C-BC3A-086F1D02B345}"/>
    <dgm:cxn modelId="{61A7F61C-F1C2-4A0F-9C9E-F01D10DF3074}" srcId="{45FA5BFA-D6A9-461D-B579-FC4BF306EAD7}" destId="{79C735F5-6CBA-4F2E-9A8E-B60B741753BB}" srcOrd="3" destOrd="0" parTransId="{3FFC610B-8184-4B8C-AD7E-ACBBCBB556F3}" sibTransId="{91272219-AD57-4696-AE51-B331E2C6B003}"/>
    <dgm:cxn modelId="{96163920-704D-45EB-BD8B-7BEA2996D0A1}" type="presOf" srcId="{BCD98219-D46F-456C-B4A3-E66FE1D50AF6}" destId="{3B0E1E2B-4EC3-454C-B0A4-B2CDAFF3E40B}" srcOrd="1" destOrd="0" presId="urn:microsoft.com/office/officeart/2005/8/layout/process3"/>
    <dgm:cxn modelId="{251FC320-B261-498D-9F7A-21DFFAF0D5A3}" srcId="{45FA5BFA-D6A9-461D-B579-FC4BF306EAD7}" destId="{31CE02A1-7B70-477E-A86A-047868CE91CC}" srcOrd="0" destOrd="0" parTransId="{418B0A65-2A23-4F3A-81C9-DC1B31FEFD4E}" sibTransId="{636653E2-10E1-47C3-B1A2-00637776E5C3}"/>
    <dgm:cxn modelId="{0ACAE224-67D8-49BB-9B33-F0B3C70B095E}" type="presOf" srcId="{31CE02A1-7B70-477E-A86A-047868CE91CC}" destId="{B8CF6AA5-91E1-4DE3-A3C2-B9AE6022E3A5}" srcOrd="1" destOrd="0" presId="urn:microsoft.com/office/officeart/2005/8/layout/process3"/>
    <dgm:cxn modelId="{ECB78E28-8F50-4196-91B0-80CB9B5B1E14}" type="presOf" srcId="{AF9C6020-47AB-4D61-872E-748F1E769703}" destId="{43409AD9-779D-44C1-AAB3-221F4F4BC50B}" srcOrd="0" destOrd="4" presId="urn:microsoft.com/office/officeart/2005/8/layout/process3"/>
    <dgm:cxn modelId="{D3F9F92E-35A7-4893-8C74-B51CB0CD460B}" srcId="{83A8C5E9-D5A6-4F79-8373-9ABC0FE66C30}" destId="{E3243589-F33C-4956-805F-82594AFEA3B5}" srcOrd="3" destOrd="0" parTransId="{FD1958A3-B7BB-4445-8F4E-9C35756D0492}" sibTransId="{93576ABC-4EE5-4926-949A-1C409F133AB6}"/>
    <dgm:cxn modelId="{2DAB9F38-F7D0-4E42-88EE-CA4B69012579}" type="presOf" srcId="{753585F4-E6FE-4206-8A46-A2AEFB78D25A}" destId="{43409AD9-779D-44C1-AAB3-221F4F4BC50B}" srcOrd="0" destOrd="7" presId="urn:microsoft.com/office/officeart/2005/8/layout/process3"/>
    <dgm:cxn modelId="{F05EAC38-B115-4DB3-9077-BA0433424F09}" type="presOf" srcId="{307A8B83-A116-41B7-B31D-3A140BCD0C44}" destId="{F4A34324-A573-4A51-BD58-B9F5AAF631F4}" srcOrd="0" destOrd="3" presId="urn:microsoft.com/office/officeart/2005/8/layout/process3"/>
    <dgm:cxn modelId="{4A3DC73A-0364-4C01-AF93-67AE67336EBA}" srcId="{7DFBE466-D207-410B-A50D-C80921EBB422}" destId="{83A8C5E9-D5A6-4F79-8373-9ABC0FE66C30}" srcOrd="2" destOrd="0" parTransId="{FE2F3048-B871-4138-BF27-445F52B1D1CF}" sibTransId="{141F06DE-612D-404A-9038-11C2524EAA85}"/>
    <dgm:cxn modelId="{E9189C3D-5905-4106-9F3D-9667BAE37742}" type="presOf" srcId="{01B18984-7337-4BE9-A279-E997692B56C3}" destId="{F4A34324-A573-4A51-BD58-B9F5AAF631F4}" srcOrd="0" destOrd="2" presId="urn:microsoft.com/office/officeart/2005/8/layout/process3"/>
    <dgm:cxn modelId="{4745C43E-EA4D-46C4-BB9D-CADCC45209F3}" type="presOf" srcId="{46ECC362-39CB-43C6-ABF9-AB1AF3BD7F63}" destId="{4567C76F-D233-45B1-80A7-D03B2067E9E5}" srcOrd="0" destOrd="1" presId="urn:microsoft.com/office/officeart/2005/8/layout/process3"/>
    <dgm:cxn modelId="{8C838D5C-B5F2-44B6-BE15-4927CDEA9B65}" srcId="{9F1B1DE3-19E9-45D8-8499-21CBB9BE488C}" destId="{C7D85795-0641-4674-A763-F7D7BDC3DCF7}" srcOrd="0" destOrd="0" parTransId="{0FD10D1E-0B26-4399-9FF3-F4ECA055DBFC}" sibTransId="{C0C023E7-AA7F-4445-88E9-391AED63DC9C}"/>
    <dgm:cxn modelId="{137CA45E-95A0-4C75-B3CA-433F7CC86022}" srcId="{45FA5BFA-D6A9-461D-B579-FC4BF306EAD7}" destId="{7DFBE466-D207-410B-A50D-C80921EBB422}" srcOrd="1" destOrd="0" parTransId="{281812A6-F306-4617-BBD0-1B1EE8090C19}" sibTransId="{1B7B9873-7DC4-4872-BB87-ACC22E6608A5}"/>
    <dgm:cxn modelId="{0B48C95F-3791-4969-9165-C831D9141E60}" srcId="{9F3D6654-27EF-4FE7-85C3-CF05A2F88F60}" destId="{3FF6E2D3-537E-49DD-BE74-FD4FB377233D}" srcOrd="3" destOrd="0" parTransId="{816B05D4-E730-4BE6-9759-CBB2054F9A98}" sibTransId="{F7994143-112C-49A0-988A-EF1DBD212AA6}"/>
    <dgm:cxn modelId="{516B6F64-10DE-41C3-A5DF-ED603A31885A}" srcId="{01B18984-7337-4BE9-A279-E997692B56C3}" destId="{307A8B83-A116-41B7-B31D-3A140BCD0C44}" srcOrd="0" destOrd="0" parTransId="{0941AEF2-1253-41B0-A43E-82A120C9DDBA}" sibTransId="{8D4B5518-5352-49D8-A502-90497D749C68}"/>
    <dgm:cxn modelId="{08F1884A-69F6-4E5D-8C85-0073E8D3BE64}" srcId="{9F3D6654-27EF-4FE7-85C3-CF05A2F88F60}" destId="{C2877316-34CE-4EBB-9EEF-8A05C9A29983}" srcOrd="0" destOrd="0" parTransId="{A65D27EF-3F21-4795-A1E6-B1AE4032150F}" sibTransId="{BBB16684-6301-410E-845F-94C264200298}"/>
    <dgm:cxn modelId="{9CC8AE6C-CC3F-47EE-BA32-9E31B7CB86E6}" srcId="{9F1B1DE3-19E9-45D8-8499-21CBB9BE488C}" destId="{4B40FF1A-33C3-4187-B869-E6F6ECA6727F}" srcOrd="1" destOrd="0" parTransId="{975CE703-8630-408A-A202-CEE92D0C2AF5}" sibTransId="{8E98440A-3A0E-480C-8B1E-FF6976D685C1}"/>
    <dgm:cxn modelId="{560AA96E-D758-40CC-BB31-686030CF045C}" type="presOf" srcId="{94912AB9-2A1F-4805-B928-35FF98E1F6ED}" destId="{43409AD9-779D-44C1-AAB3-221F4F4BC50B}" srcOrd="0" destOrd="5" presId="urn:microsoft.com/office/officeart/2005/8/layout/process3"/>
    <dgm:cxn modelId="{8C67DD6E-587E-47B8-B662-86E06CF51FB7}" srcId="{79C735F5-6CBA-4F2E-9A8E-B60B741753BB}" destId="{416136A8-A20E-42F9-AB16-F72207FF5FE8}" srcOrd="0" destOrd="0" parTransId="{EE545706-44E0-44EE-AC9F-BAF784A171AC}" sibTransId="{B5D8A039-2466-4977-A42C-8D28B204C7E9}"/>
    <dgm:cxn modelId="{BC39A754-E317-4978-8813-B9388D61315B}" type="presOf" srcId="{3DACA937-4E66-4BC6-9337-FE491E38CA9E}" destId="{43409AD9-779D-44C1-AAB3-221F4F4BC50B}" srcOrd="0" destOrd="8" presId="urn:microsoft.com/office/officeart/2005/8/layout/process3"/>
    <dgm:cxn modelId="{FA704156-D91D-4C13-B3C3-A27D7E674322}" srcId="{83A8C5E9-D5A6-4F79-8373-9ABC0FE66C30}" destId="{3B55239E-8E41-4665-A552-2021D76772E9}" srcOrd="1" destOrd="0" parTransId="{18923B04-9E26-49BD-B034-7C8F4B713FB5}" sibTransId="{FF2F1B64-267D-4FF6-B9CC-7BA75E91AEAF}"/>
    <dgm:cxn modelId="{A11B5756-68D1-4E95-BB54-8F79AD036EA5}" type="presOf" srcId="{421440BE-23E4-451A-A1B1-E7E47CE10BE9}" destId="{F4A34324-A573-4A51-BD58-B9F5AAF631F4}" srcOrd="0" destOrd="7" presId="urn:microsoft.com/office/officeart/2005/8/layout/process3"/>
    <dgm:cxn modelId="{509A2C7C-1E29-49A0-8020-840690414A35}" srcId="{45FA5BFA-D6A9-461D-B579-FC4BF306EAD7}" destId="{9F3D6654-27EF-4FE7-85C3-CF05A2F88F60}" srcOrd="2" destOrd="0" parTransId="{126D770C-B940-4D04-998A-AA16A472D67E}" sibTransId="{BCD98219-D46F-456C-B4A3-E66FE1D50AF6}"/>
    <dgm:cxn modelId="{9C544882-E192-405C-9E24-0D9D632F6E3E}" srcId="{9F3D6654-27EF-4FE7-85C3-CF05A2F88F60}" destId="{B8830CEE-7A49-4B7B-806A-AC291F3EEE36}" srcOrd="2" destOrd="0" parTransId="{5E374712-0422-403C-BE78-AA4D6196E8D9}" sibTransId="{C7068B62-4B5F-4BC8-8CAC-A5BA1423DB0A}"/>
    <dgm:cxn modelId="{2D83F882-C692-4D9B-B37D-9966563E6D48}" srcId="{9F1B1DE3-19E9-45D8-8499-21CBB9BE488C}" destId="{94912AB9-2A1F-4805-B928-35FF98E1F6ED}" srcOrd="3" destOrd="0" parTransId="{84455241-2750-4582-B619-60C8E365F5CD}" sibTransId="{BB57661E-EDEC-4381-A1BF-24355DEC80FF}"/>
    <dgm:cxn modelId="{DE685A8C-666F-4CEC-B0B2-9DB24372746C}" type="presOf" srcId="{6BF40099-EDF5-4089-B4A4-C2F232A46FEB}" destId="{F4A34324-A573-4A51-BD58-B9F5AAF631F4}" srcOrd="0" destOrd="0" presId="urn:microsoft.com/office/officeart/2005/8/layout/process3"/>
    <dgm:cxn modelId="{0DAFA78C-BC8F-4D4F-BCDB-11BB39AE7BAA}" type="presOf" srcId="{4B40FF1A-33C3-4187-B869-E6F6ECA6727F}" destId="{43409AD9-779D-44C1-AAB3-221F4F4BC50B}" srcOrd="0" destOrd="2" presId="urn:microsoft.com/office/officeart/2005/8/layout/process3"/>
    <dgm:cxn modelId="{DF13688F-4993-4187-AD11-0C0FCC6F1A2F}" type="presOf" srcId="{C7D85795-0641-4674-A763-F7D7BDC3DCF7}" destId="{43409AD9-779D-44C1-AAB3-221F4F4BC50B}" srcOrd="0" destOrd="1" presId="urn:microsoft.com/office/officeart/2005/8/layout/process3"/>
    <dgm:cxn modelId="{9308D88F-85F3-4D58-8052-8D0C2C71B973}" type="presOf" srcId="{0FAC2FBF-5B0F-4DEE-A0FD-C05854011DDC}" destId="{43409AD9-779D-44C1-AAB3-221F4F4BC50B}" srcOrd="0" destOrd="3" presId="urn:microsoft.com/office/officeart/2005/8/layout/process3"/>
    <dgm:cxn modelId="{D9135C93-94D6-43EB-A70B-4B18151B852E}" srcId="{7DFBE466-D207-410B-A50D-C80921EBB422}" destId="{D3A1F0CF-C1EF-4BA9-B068-FFDC8DEA3C57}" srcOrd="3" destOrd="0" parTransId="{FB6C90FC-7300-4EFC-BFC5-3B2824D4ADBE}" sibTransId="{2DF75AD9-1A7A-4E7C-B7A5-F1C36A901F81}"/>
    <dgm:cxn modelId="{18DC1995-AEC3-4C5B-80B5-83A8C3900962}" type="presOf" srcId="{79C735F5-6CBA-4F2E-9A8E-B60B741753BB}" destId="{3EB0D29E-6508-4B04-9CB4-3D3C9300726C}" srcOrd="0" destOrd="0" presId="urn:microsoft.com/office/officeart/2005/8/layout/process3"/>
    <dgm:cxn modelId="{7C999A97-F90A-49AA-9221-E51063BC6B84}" type="presOf" srcId="{9F3D6654-27EF-4FE7-85C3-CF05A2F88F60}" destId="{03DD2975-D6FC-4E4D-A18C-4953A47E91F6}" srcOrd="1" destOrd="0" presId="urn:microsoft.com/office/officeart/2005/8/layout/process3"/>
    <dgm:cxn modelId="{C3B671A5-6D14-4ED2-B327-835E591FA1C0}" srcId="{9F1B1DE3-19E9-45D8-8499-21CBB9BE488C}" destId="{AF9C6020-47AB-4D61-872E-748F1E769703}" srcOrd="2" destOrd="0" parTransId="{4AA6274A-E7DC-4429-A58D-4EA9C5F828DE}" sibTransId="{63CEE3AB-2530-4FF7-8C9E-C107126E2959}"/>
    <dgm:cxn modelId="{2DE6ADAC-486D-4FA5-BAD6-9EB4EE0E358C}" srcId="{9F1B1DE3-19E9-45D8-8499-21CBB9BE488C}" destId="{3DACA937-4E66-4BC6-9337-FE491E38CA9E}" srcOrd="6" destOrd="0" parTransId="{592D2762-51E9-4096-9CE0-85B7FBF8322E}" sibTransId="{C1DEB986-871A-4D17-8185-125F26C3071B}"/>
    <dgm:cxn modelId="{C250FAAC-8E7F-4F0E-8565-68253263BC14}" type="presOf" srcId="{1B7B9873-7DC4-4872-BB87-ACC22E6608A5}" destId="{120A5E06-C671-44C0-8069-015F0AD02693}" srcOrd="1" destOrd="0" presId="urn:microsoft.com/office/officeart/2005/8/layout/process3"/>
    <dgm:cxn modelId="{5447C8AD-3A0A-442F-8949-84B041082039}" srcId="{9F3D6654-27EF-4FE7-85C3-CF05A2F88F60}" destId="{46ECC362-39CB-43C6-ABF9-AB1AF3BD7F63}" srcOrd="1" destOrd="0" parTransId="{B6CEF4F4-5028-454D-B202-1AFD37AF9279}" sibTransId="{6816DB21-F06E-4CCC-AC3D-8B0AA949A5B6}"/>
    <dgm:cxn modelId="{61EC99AF-CD22-4D13-B5BC-937EBFA4E7E1}" type="presOf" srcId="{7DFBE466-D207-410B-A50D-C80921EBB422}" destId="{5BA4E980-9D39-49BB-9C79-97971517787D}" srcOrd="1" destOrd="0" presId="urn:microsoft.com/office/officeart/2005/8/layout/process3"/>
    <dgm:cxn modelId="{1DCECDB0-A3D3-4B44-AFF4-E380A15DACCF}" type="presOf" srcId="{3B55239E-8E41-4665-A552-2021D76772E9}" destId="{F4A34324-A573-4A51-BD58-B9F5AAF631F4}" srcOrd="0" destOrd="6" presId="urn:microsoft.com/office/officeart/2005/8/layout/process3"/>
    <dgm:cxn modelId="{B4B0D9B0-F586-48CA-8059-ADDCDD3E94F2}" srcId="{7DFBE466-D207-410B-A50D-C80921EBB422}" destId="{01B18984-7337-4BE9-A279-E997692B56C3}" srcOrd="1" destOrd="0" parTransId="{FE671889-BF23-484F-A012-5377BCFDDC84}" sibTransId="{F079B0FF-25C7-4DE9-9EDB-959C9CCB8694}"/>
    <dgm:cxn modelId="{D6811FB3-0E6A-49AF-A657-9ADC9365166F}" srcId="{6BF40099-EDF5-4089-B4A4-C2F232A46FEB}" destId="{9682BCF0-BFDB-46C4-8E07-C3F152BEB43B}" srcOrd="0" destOrd="0" parTransId="{BE47AC84-A98E-444E-B848-4DF026945450}" sibTransId="{8CA8346C-7CAB-43AD-935D-1E6D40DF9720}"/>
    <dgm:cxn modelId="{290078B3-2584-4633-8365-320C47A059AD}" type="presOf" srcId="{B8830CEE-7A49-4B7B-806A-AC291F3EEE36}" destId="{4567C76F-D233-45B1-80A7-D03B2067E9E5}" srcOrd="0" destOrd="2" presId="urn:microsoft.com/office/officeart/2005/8/layout/process3"/>
    <dgm:cxn modelId="{93FA5EB4-1C15-4127-97D3-6C5EEBD66629}" type="presOf" srcId="{79C735F5-6CBA-4F2E-9A8E-B60B741753BB}" destId="{2898F42F-8E90-401C-B678-089CDA798CDE}" srcOrd="1" destOrd="0" presId="urn:microsoft.com/office/officeart/2005/8/layout/process3"/>
    <dgm:cxn modelId="{458C06B6-06F7-43B7-8A2F-23441DB02D2C}" srcId="{4B40FF1A-33C3-4187-B869-E6F6ECA6727F}" destId="{0FAC2FBF-5B0F-4DEE-A0FD-C05854011DDC}" srcOrd="0" destOrd="0" parTransId="{8AD40301-54A6-40B8-B285-6CD8F2201A8F}" sibTransId="{5ECF38EE-F561-4144-9D8E-ABE0AC1BADB9}"/>
    <dgm:cxn modelId="{7E6023B9-0384-43A7-BCD0-87F58B123A56}" srcId="{83A8C5E9-D5A6-4F79-8373-9ABC0FE66C30}" destId="{EF6A8E4B-6226-4D8B-9FE6-3D586CA33DC0}" srcOrd="0" destOrd="0" parTransId="{5725C2FD-3799-4D4D-8F94-DF8704114A2F}" sibTransId="{FB023B9C-D342-4072-A749-14AA9FD66A32}"/>
    <dgm:cxn modelId="{A96A8DC0-3BEB-445D-BFE2-F6EEFD1853C0}" type="presOf" srcId="{C2877316-34CE-4EBB-9EEF-8A05C9A29983}" destId="{4567C76F-D233-45B1-80A7-D03B2067E9E5}" srcOrd="0" destOrd="0" presId="urn:microsoft.com/office/officeart/2005/8/layout/process3"/>
    <dgm:cxn modelId="{05EB79C1-F4DC-4CF4-B4FC-B9573F79E0B9}" type="presOf" srcId="{45FA5BFA-D6A9-461D-B579-FC4BF306EAD7}" destId="{C06D4C1E-699B-45DE-8D05-8DFD6F0DD4D7}" srcOrd="0" destOrd="0" presId="urn:microsoft.com/office/officeart/2005/8/layout/process3"/>
    <dgm:cxn modelId="{A1CEF5D1-FC3C-4576-A7B5-B600A9271BAC}" type="presOf" srcId="{D3A1F0CF-C1EF-4BA9-B068-FFDC8DEA3C57}" destId="{F4A34324-A573-4A51-BD58-B9F5AAF631F4}" srcOrd="0" destOrd="9" presId="urn:microsoft.com/office/officeart/2005/8/layout/process3"/>
    <dgm:cxn modelId="{5E40B2D4-B4B0-4C6A-B1F1-69B3609D7C3F}" type="presOf" srcId="{BCD98219-D46F-456C-B4A3-E66FE1D50AF6}" destId="{6CB8B668-C616-47A2-8791-C7AD09E38698}" srcOrd="0" destOrd="0" presId="urn:microsoft.com/office/officeart/2005/8/layout/process3"/>
    <dgm:cxn modelId="{EA424CD9-FFBB-432B-A250-A431237A5154}" type="presOf" srcId="{83A8C5E9-D5A6-4F79-8373-9ABC0FE66C30}" destId="{F4A34324-A573-4A51-BD58-B9F5AAF631F4}" srcOrd="0" destOrd="4" presId="urn:microsoft.com/office/officeart/2005/8/layout/process3"/>
    <dgm:cxn modelId="{56BC45E8-A13E-47EA-831E-F20EAD4B5906}" srcId="{31CE02A1-7B70-477E-A86A-047868CE91CC}" destId="{9F1B1DE3-19E9-45D8-8499-21CBB9BE488C}" srcOrd="0" destOrd="0" parTransId="{53BBC515-D552-4908-812F-311666D9BEC6}" sibTransId="{7D474CEF-C474-44EA-93D9-EED8B0559BDF}"/>
    <dgm:cxn modelId="{F05D1FE9-8FD5-4BF4-B1B5-4A7CF44557C7}" type="presOf" srcId="{636653E2-10E1-47C3-B1A2-00637776E5C3}" destId="{48A83CEE-AFD7-4493-8652-16F630372310}" srcOrd="1" destOrd="0" presId="urn:microsoft.com/office/officeart/2005/8/layout/process3"/>
    <dgm:cxn modelId="{13A8B5ED-2E71-4B9E-ADE1-0307903A1E10}" type="presOf" srcId="{9F1B1DE3-19E9-45D8-8499-21CBB9BE488C}" destId="{43409AD9-779D-44C1-AAB3-221F4F4BC50B}" srcOrd="0" destOrd="0" presId="urn:microsoft.com/office/officeart/2005/8/layout/process3"/>
    <dgm:cxn modelId="{AD1042F7-5EA6-4B11-85B2-4233D75A8636}" type="presOf" srcId="{1D3CC2D5-8A7C-45E3-9C5A-368BF378A27E}" destId="{43409AD9-779D-44C1-AAB3-221F4F4BC50B}" srcOrd="0" destOrd="6" presId="urn:microsoft.com/office/officeart/2005/8/layout/process3"/>
    <dgm:cxn modelId="{4BEF5EFA-9612-4ABB-86B8-6A71F41F472E}" type="presOf" srcId="{636653E2-10E1-47C3-B1A2-00637776E5C3}" destId="{905B37F7-90DA-4A8A-970E-B86D4F35E653}" srcOrd="0" destOrd="0" presId="urn:microsoft.com/office/officeart/2005/8/layout/process3"/>
    <dgm:cxn modelId="{0C174DFC-63D5-4073-B1EF-6411B7D830BE}" type="presOf" srcId="{1B7B9873-7DC4-4872-BB87-ACC22E6608A5}" destId="{4A623F7B-63B2-4C05-8D0D-0E711B242804}" srcOrd="0" destOrd="0" presId="urn:microsoft.com/office/officeart/2005/8/layout/process3"/>
    <dgm:cxn modelId="{B4F635FF-BC2E-478E-BDE2-1B5B33081462}" srcId="{83A8C5E9-D5A6-4F79-8373-9ABC0FE66C30}" destId="{421440BE-23E4-451A-A1B1-E7E47CE10BE9}" srcOrd="2" destOrd="0" parTransId="{FF25A738-AED0-419B-B827-9C281ED6771A}" sibTransId="{42BF8862-5D5C-4AAD-B846-642E9268CBDE}"/>
    <dgm:cxn modelId="{276EFB2A-D752-48E1-A1D4-BF490D5BB82A}" type="presParOf" srcId="{C06D4C1E-699B-45DE-8D05-8DFD6F0DD4D7}" destId="{7145D7FE-C5ED-46E4-AA91-FD518650B440}" srcOrd="0" destOrd="0" presId="urn:microsoft.com/office/officeart/2005/8/layout/process3"/>
    <dgm:cxn modelId="{64A2247E-A8F0-4B9E-BA69-4002FD63D49B}" type="presParOf" srcId="{7145D7FE-C5ED-46E4-AA91-FD518650B440}" destId="{4A2CA696-37AF-4645-8A80-C7FE055AFA7A}" srcOrd="0" destOrd="0" presId="urn:microsoft.com/office/officeart/2005/8/layout/process3"/>
    <dgm:cxn modelId="{075F31DA-444A-44D5-8DC0-724D7A12DAC5}" type="presParOf" srcId="{7145D7FE-C5ED-46E4-AA91-FD518650B440}" destId="{B8CF6AA5-91E1-4DE3-A3C2-B9AE6022E3A5}" srcOrd="1" destOrd="0" presId="urn:microsoft.com/office/officeart/2005/8/layout/process3"/>
    <dgm:cxn modelId="{474C63EB-BAE1-4354-B3B9-E84B3B0026EA}" type="presParOf" srcId="{7145D7FE-C5ED-46E4-AA91-FD518650B440}" destId="{43409AD9-779D-44C1-AAB3-221F4F4BC50B}" srcOrd="2" destOrd="0" presId="urn:microsoft.com/office/officeart/2005/8/layout/process3"/>
    <dgm:cxn modelId="{6205C85A-F7DA-4D4C-B785-C61F50B8B346}" type="presParOf" srcId="{C06D4C1E-699B-45DE-8D05-8DFD6F0DD4D7}" destId="{905B37F7-90DA-4A8A-970E-B86D4F35E653}" srcOrd="1" destOrd="0" presId="urn:microsoft.com/office/officeart/2005/8/layout/process3"/>
    <dgm:cxn modelId="{244DBF68-64D0-44C6-949B-3B3495EB91CA}" type="presParOf" srcId="{905B37F7-90DA-4A8A-970E-B86D4F35E653}" destId="{48A83CEE-AFD7-4493-8652-16F630372310}" srcOrd="0" destOrd="0" presId="urn:microsoft.com/office/officeart/2005/8/layout/process3"/>
    <dgm:cxn modelId="{E544BE50-7B5B-4DAB-A8AA-AB945C929FAC}" type="presParOf" srcId="{C06D4C1E-699B-45DE-8D05-8DFD6F0DD4D7}" destId="{8E393A13-9B24-4831-AD5A-2B92338E6F56}" srcOrd="2" destOrd="0" presId="urn:microsoft.com/office/officeart/2005/8/layout/process3"/>
    <dgm:cxn modelId="{846CB478-FCBC-436E-B890-77506F96FE01}" type="presParOf" srcId="{8E393A13-9B24-4831-AD5A-2B92338E6F56}" destId="{A4035BC8-BAC3-4A7B-8A83-7A51DCD44E21}" srcOrd="0" destOrd="0" presId="urn:microsoft.com/office/officeart/2005/8/layout/process3"/>
    <dgm:cxn modelId="{52949ECC-9253-41BA-B280-ECBB0784E498}" type="presParOf" srcId="{8E393A13-9B24-4831-AD5A-2B92338E6F56}" destId="{5BA4E980-9D39-49BB-9C79-97971517787D}" srcOrd="1" destOrd="0" presId="urn:microsoft.com/office/officeart/2005/8/layout/process3"/>
    <dgm:cxn modelId="{0BFF06C3-E44A-43B1-900C-9E4A8A9C0E8E}" type="presParOf" srcId="{8E393A13-9B24-4831-AD5A-2B92338E6F56}" destId="{F4A34324-A573-4A51-BD58-B9F5AAF631F4}" srcOrd="2" destOrd="0" presId="urn:microsoft.com/office/officeart/2005/8/layout/process3"/>
    <dgm:cxn modelId="{FDE3F8A5-C66D-4AB7-9F9E-3F3308156847}" type="presParOf" srcId="{C06D4C1E-699B-45DE-8D05-8DFD6F0DD4D7}" destId="{4A623F7B-63B2-4C05-8D0D-0E711B242804}" srcOrd="3" destOrd="0" presId="urn:microsoft.com/office/officeart/2005/8/layout/process3"/>
    <dgm:cxn modelId="{4F13B422-A6A2-4E0E-A307-0713BBA8A38C}" type="presParOf" srcId="{4A623F7B-63B2-4C05-8D0D-0E711B242804}" destId="{120A5E06-C671-44C0-8069-015F0AD02693}" srcOrd="0" destOrd="0" presId="urn:microsoft.com/office/officeart/2005/8/layout/process3"/>
    <dgm:cxn modelId="{FBCE741C-A8B9-49DE-AE14-BC7EC87E00E9}" type="presParOf" srcId="{C06D4C1E-699B-45DE-8D05-8DFD6F0DD4D7}" destId="{669C10F1-0E43-4390-9B61-72494332A342}" srcOrd="4" destOrd="0" presId="urn:microsoft.com/office/officeart/2005/8/layout/process3"/>
    <dgm:cxn modelId="{2ED28EA9-6563-449B-8EAE-D32E6D14C580}" type="presParOf" srcId="{669C10F1-0E43-4390-9B61-72494332A342}" destId="{0F8D2547-4945-4DA4-A8D7-B7CA9C839682}" srcOrd="0" destOrd="0" presId="urn:microsoft.com/office/officeart/2005/8/layout/process3"/>
    <dgm:cxn modelId="{392604F0-BDEC-4F6C-B9D7-73BBB820F19C}" type="presParOf" srcId="{669C10F1-0E43-4390-9B61-72494332A342}" destId="{03DD2975-D6FC-4E4D-A18C-4953A47E91F6}" srcOrd="1" destOrd="0" presId="urn:microsoft.com/office/officeart/2005/8/layout/process3"/>
    <dgm:cxn modelId="{16AFAA92-76DE-4818-A38E-E9B9B90034CE}" type="presParOf" srcId="{669C10F1-0E43-4390-9B61-72494332A342}" destId="{4567C76F-D233-45B1-80A7-D03B2067E9E5}" srcOrd="2" destOrd="0" presId="urn:microsoft.com/office/officeart/2005/8/layout/process3"/>
    <dgm:cxn modelId="{2CDF69CF-8CF6-4B2A-BBBF-BF3AAD29ACBD}" type="presParOf" srcId="{C06D4C1E-699B-45DE-8D05-8DFD6F0DD4D7}" destId="{6CB8B668-C616-47A2-8791-C7AD09E38698}" srcOrd="5" destOrd="0" presId="urn:microsoft.com/office/officeart/2005/8/layout/process3"/>
    <dgm:cxn modelId="{57E16A29-840C-4E4B-9B20-BBB57C60FE14}" type="presParOf" srcId="{6CB8B668-C616-47A2-8791-C7AD09E38698}" destId="{3B0E1E2B-4EC3-454C-B0A4-B2CDAFF3E40B}" srcOrd="0" destOrd="0" presId="urn:microsoft.com/office/officeart/2005/8/layout/process3"/>
    <dgm:cxn modelId="{428E5FBC-166E-476A-9CC4-35D32D085EC8}" type="presParOf" srcId="{C06D4C1E-699B-45DE-8D05-8DFD6F0DD4D7}" destId="{1FB45763-DDAF-471A-BBFE-ED7DAF63ABA1}" srcOrd="6" destOrd="0" presId="urn:microsoft.com/office/officeart/2005/8/layout/process3"/>
    <dgm:cxn modelId="{CC52C0A8-A040-460D-988D-1BF90334DF93}" type="presParOf" srcId="{1FB45763-DDAF-471A-BBFE-ED7DAF63ABA1}" destId="{3EB0D29E-6508-4B04-9CB4-3D3C9300726C}" srcOrd="0" destOrd="0" presId="urn:microsoft.com/office/officeart/2005/8/layout/process3"/>
    <dgm:cxn modelId="{1F8A78EE-3CE0-46D3-AC39-DA1472449B6B}" type="presParOf" srcId="{1FB45763-DDAF-471A-BBFE-ED7DAF63ABA1}" destId="{2898F42F-8E90-401C-B678-089CDA798CDE}" srcOrd="1" destOrd="0" presId="urn:microsoft.com/office/officeart/2005/8/layout/process3"/>
    <dgm:cxn modelId="{FA203B84-14BE-4591-81E9-6A9E56C30189}" type="presParOf" srcId="{1FB45763-DDAF-471A-BBFE-ED7DAF63ABA1}" destId="{4C1B88C8-CA0C-4506-8A97-DE012987029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50A206-D609-4B2D-AC58-70E5FF6E6C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94CF7DE-2769-4F83-A26F-90ABD5B2C0A3}">
      <dgm:prSet/>
      <dgm:spPr/>
      <dgm:t>
        <a:bodyPr/>
        <a:lstStyle/>
        <a:p>
          <a:r>
            <a:rPr lang="en-US"/>
            <a:t>Retention</a:t>
          </a:r>
        </a:p>
      </dgm:t>
    </dgm:pt>
    <dgm:pt modelId="{0160F5F1-0F51-45F1-A04E-0A742D0DACFF}" type="parTrans" cxnId="{B6F963C8-B9FE-44F3-9B69-A90DA232780B}">
      <dgm:prSet/>
      <dgm:spPr/>
      <dgm:t>
        <a:bodyPr/>
        <a:lstStyle/>
        <a:p>
          <a:endParaRPr lang="en-US"/>
        </a:p>
      </dgm:t>
    </dgm:pt>
    <dgm:pt modelId="{C4F889A3-FCA4-450E-9DD8-BB105FC01AF7}" type="sibTrans" cxnId="{B6F963C8-B9FE-44F3-9B69-A90DA232780B}">
      <dgm:prSet/>
      <dgm:spPr/>
      <dgm:t>
        <a:bodyPr/>
        <a:lstStyle/>
        <a:p>
          <a:endParaRPr lang="en-US"/>
        </a:p>
      </dgm:t>
    </dgm:pt>
    <dgm:pt modelId="{C44917DD-6944-4C1E-ABD7-CC0C495442E7}">
      <dgm:prSet/>
      <dgm:spPr/>
      <dgm:t>
        <a:bodyPr/>
        <a:lstStyle/>
        <a:p>
          <a:r>
            <a:rPr lang="en-US"/>
            <a:t>Compliance</a:t>
          </a:r>
        </a:p>
      </dgm:t>
    </dgm:pt>
    <dgm:pt modelId="{5E619B7C-A7F3-4249-A657-7F6E56A5AE41}" type="parTrans" cxnId="{263BDFDA-2D93-424C-BF08-E2DB23804FCC}">
      <dgm:prSet/>
      <dgm:spPr/>
      <dgm:t>
        <a:bodyPr/>
        <a:lstStyle/>
        <a:p>
          <a:endParaRPr lang="en-US"/>
        </a:p>
      </dgm:t>
    </dgm:pt>
    <dgm:pt modelId="{2C3BB127-73E3-4DEE-8398-3986898589DD}" type="sibTrans" cxnId="{263BDFDA-2D93-424C-BF08-E2DB23804FCC}">
      <dgm:prSet/>
      <dgm:spPr/>
      <dgm:t>
        <a:bodyPr/>
        <a:lstStyle/>
        <a:p>
          <a:endParaRPr lang="en-US"/>
        </a:p>
      </dgm:t>
    </dgm:pt>
    <dgm:pt modelId="{98837FF5-C187-4241-BC04-CE067DF3CB9C}">
      <dgm:prSet/>
      <dgm:spPr/>
      <dgm:t>
        <a:bodyPr/>
        <a:lstStyle/>
        <a:p>
          <a:r>
            <a:rPr lang="en-US"/>
            <a:t>Search</a:t>
          </a:r>
        </a:p>
      </dgm:t>
    </dgm:pt>
    <dgm:pt modelId="{18CED202-DF09-4C7B-B6EE-E38BF9AEB840}" type="parTrans" cxnId="{DB878081-36C9-4757-913D-7CA26BE8299F}">
      <dgm:prSet/>
      <dgm:spPr/>
      <dgm:t>
        <a:bodyPr/>
        <a:lstStyle/>
        <a:p>
          <a:endParaRPr lang="en-US"/>
        </a:p>
      </dgm:t>
    </dgm:pt>
    <dgm:pt modelId="{A51D8317-68B8-49DC-B30A-33031637B675}" type="sibTrans" cxnId="{DB878081-36C9-4757-913D-7CA26BE8299F}">
      <dgm:prSet/>
      <dgm:spPr/>
      <dgm:t>
        <a:bodyPr/>
        <a:lstStyle/>
        <a:p>
          <a:endParaRPr lang="en-US"/>
        </a:p>
      </dgm:t>
    </dgm:pt>
    <dgm:pt modelId="{8DC4CF69-2A43-48AD-8298-53C19388DC96}">
      <dgm:prSet/>
      <dgm:spPr/>
      <dgm:t>
        <a:bodyPr/>
        <a:lstStyle/>
        <a:p>
          <a:r>
            <a:rPr lang="en-US"/>
            <a:t>Business process</a:t>
          </a:r>
        </a:p>
      </dgm:t>
    </dgm:pt>
    <dgm:pt modelId="{2638A636-37B4-480A-A515-FD6DBCAAFF5D}" type="parTrans" cxnId="{3A8CFFCE-A6A8-4E5F-AB59-788FF97193E5}">
      <dgm:prSet/>
      <dgm:spPr/>
      <dgm:t>
        <a:bodyPr/>
        <a:lstStyle/>
        <a:p>
          <a:endParaRPr lang="en-US"/>
        </a:p>
      </dgm:t>
    </dgm:pt>
    <dgm:pt modelId="{9585A5FB-3DF8-4192-A102-9C0285F83F8D}" type="sibTrans" cxnId="{3A8CFFCE-A6A8-4E5F-AB59-788FF97193E5}">
      <dgm:prSet/>
      <dgm:spPr/>
      <dgm:t>
        <a:bodyPr/>
        <a:lstStyle/>
        <a:p>
          <a:endParaRPr lang="en-US"/>
        </a:p>
      </dgm:t>
    </dgm:pt>
    <dgm:pt modelId="{24C32414-3F96-4AEE-BB6F-09C289EBB785}">
      <dgm:prSet/>
      <dgm:spPr/>
      <dgm:t>
        <a:bodyPr/>
        <a:lstStyle/>
        <a:p>
          <a:r>
            <a:rPr lang="en-US"/>
            <a:t>Advanced content management</a:t>
          </a:r>
        </a:p>
      </dgm:t>
    </dgm:pt>
    <dgm:pt modelId="{83FAA05D-86B0-4EB7-A521-FDFAC4A5F230}" type="parTrans" cxnId="{77A72130-6F80-4AEA-9112-55810E841FE2}">
      <dgm:prSet/>
      <dgm:spPr/>
      <dgm:t>
        <a:bodyPr/>
        <a:lstStyle/>
        <a:p>
          <a:endParaRPr lang="en-US"/>
        </a:p>
      </dgm:t>
    </dgm:pt>
    <dgm:pt modelId="{5CEB24FD-E361-4AA2-928B-EB38AFBCCE71}" type="sibTrans" cxnId="{77A72130-6F80-4AEA-9112-55810E841FE2}">
      <dgm:prSet/>
      <dgm:spPr/>
      <dgm:t>
        <a:bodyPr/>
        <a:lstStyle/>
        <a:p>
          <a:endParaRPr lang="en-US"/>
        </a:p>
      </dgm:t>
    </dgm:pt>
    <dgm:pt modelId="{398D1E83-3C31-482F-BBEE-72C3BE4B1A45}">
      <dgm:prSet/>
      <dgm:spPr/>
      <dgm:t>
        <a:bodyPr/>
        <a:lstStyle/>
        <a:p>
          <a:r>
            <a:rPr lang="en-US"/>
            <a:t>Communication</a:t>
          </a:r>
        </a:p>
      </dgm:t>
    </dgm:pt>
    <dgm:pt modelId="{7A73EF31-816D-49F2-BEE2-407FA7E8301C}" type="parTrans" cxnId="{934D9ACD-B919-47CE-9E22-545B75E178FC}">
      <dgm:prSet/>
      <dgm:spPr/>
      <dgm:t>
        <a:bodyPr/>
        <a:lstStyle/>
        <a:p>
          <a:endParaRPr lang="en-US"/>
        </a:p>
      </dgm:t>
    </dgm:pt>
    <dgm:pt modelId="{E9C96E5C-9E78-4F90-85CC-F91425823F39}" type="sibTrans" cxnId="{934D9ACD-B919-47CE-9E22-545B75E178FC}">
      <dgm:prSet/>
      <dgm:spPr/>
      <dgm:t>
        <a:bodyPr/>
        <a:lstStyle/>
        <a:p>
          <a:endParaRPr lang="en-US"/>
        </a:p>
      </dgm:t>
    </dgm:pt>
    <dgm:pt modelId="{735C93C2-4B91-4D05-9DC0-E08D349886D7}">
      <dgm:prSet/>
      <dgm:spPr/>
      <dgm:t>
        <a:bodyPr/>
        <a:lstStyle/>
        <a:p>
          <a:r>
            <a:rPr lang="en-US"/>
            <a:t>Collaboration</a:t>
          </a:r>
        </a:p>
      </dgm:t>
    </dgm:pt>
    <dgm:pt modelId="{F446589A-1445-4191-87BC-129C1A7A81BF}" type="parTrans" cxnId="{BF9A9D0A-2BC8-4CF3-BE5A-96DD9113F542}">
      <dgm:prSet/>
      <dgm:spPr/>
      <dgm:t>
        <a:bodyPr/>
        <a:lstStyle/>
        <a:p>
          <a:endParaRPr lang="en-US"/>
        </a:p>
      </dgm:t>
    </dgm:pt>
    <dgm:pt modelId="{91D6DB8E-5787-4A91-A228-B6ED960A3ABE}" type="sibTrans" cxnId="{BF9A9D0A-2BC8-4CF3-BE5A-96DD9113F542}">
      <dgm:prSet/>
      <dgm:spPr/>
      <dgm:t>
        <a:bodyPr/>
        <a:lstStyle/>
        <a:p>
          <a:endParaRPr lang="en-US"/>
        </a:p>
      </dgm:t>
    </dgm:pt>
    <dgm:pt modelId="{FEEC97A7-C49F-4FFF-8254-ADEAAFB9DDEC}" type="pres">
      <dgm:prSet presAssocID="{0850A206-D609-4B2D-AC58-70E5FF6E6C1A}" presName="vert0" presStyleCnt="0">
        <dgm:presLayoutVars>
          <dgm:dir/>
          <dgm:animOne val="branch"/>
          <dgm:animLvl val="lvl"/>
        </dgm:presLayoutVars>
      </dgm:prSet>
      <dgm:spPr/>
    </dgm:pt>
    <dgm:pt modelId="{6FB34BAE-1A63-4660-B119-AE251AD8E8EA}" type="pres">
      <dgm:prSet presAssocID="{24C32414-3F96-4AEE-BB6F-09C289EBB785}" presName="thickLine" presStyleLbl="alignNode1" presStyleIdx="0" presStyleCnt="5"/>
      <dgm:spPr/>
    </dgm:pt>
    <dgm:pt modelId="{EC000835-A34E-4CB9-B20C-AF2248D3478C}" type="pres">
      <dgm:prSet presAssocID="{24C32414-3F96-4AEE-BB6F-09C289EBB785}" presName="horz1" presStyleCnt="0"/>
      <dgm:spPr/>
    </dgm:pt>
    <dgm:pt modelId="{5D930A2C-7991-4B71-BF21-1AA0AEFBC521}" type="pres">
      <dgm:prSet presAssocID="{24C32414-3F96-4AEE-BB6F-09C289EBB785}" presName="tx1" presStyleLbl="revTx" presStyleIdx="0" presStyleCnt="7"/>
      <dgm:spPr/>
    </dgm:pt>
    <dgm:pt modelId="{D243114F-903E-49AE-9664-18B89362919A}" type="pres">
      <dgm:prSet presAssocID="{24C32414-3F96-4AEE-BB6F-09C289EBB785}" presName="vert1" presStyleCnt="0"/>
      <dgm:spPr/>
    </dgm:pt>
    <dgm:pt modelId="{97DC932B-AD13-4A51-8F25-F3A552950BC7}" type="pres">
      <dgm:prSet presAssocID="{A94CF7DE-2769-4F83-A26F-90ABD5B2C0A3}" presName="vertSpace2a" presStyleCnt="0"/>
      <dgm:spPr/>
    </dgm:pt>
    <dgm:pt modelId="{121EFDBB-F244-41BA-8DD9-594C597BA9E6}" type="pres">
      <dgm:prSet presAssocID="{A94CF7DE-2769-4F83-A26F-90ABD5B2C0A3}" presName="horz2" presStyleCnt="0"/>
      <dgm:spPr/>
    </dgm:pt>
    <dgm:pt modelId="{5E5A3894-40F6-44F2-BFFC-60BD93BB8538}" type="pres">
      <dgm:prSet presAssocID="{A94CF7DE-2769-4F83-A26F-90ABD5B2C0A3}" presName="horzSpace2" presStyleCnt="0"/>
      <dgm:spPr/>
    </dgm:pt>
    <dgm:pt modelId="{5A51ED8F-59D7-4EAF-8917-57D0D379B4BA}" type="pres">
      <dgm:prSet presAssocID="{A94CF7DE-2769-4F83-A26F-90ABD5B2C0A3}" presName="tx2" presStyleLbl="revTx" presStyleIdx="1" presStyleCnt="7"/>
      <dgm:spPr/>
    </dgm:pt>
    <dgm:pt modelId="{CAC024DA-253C-49EA-90A4-5329738FDE50}" type="pres">
      <dgm:prSet presAssocID="{A94CF7DE-2769-4F83-A26F-90ABD5B2C0A3}" presName="vert2" presStyleCnt="0"/>
      <dgm:spPr/>
    </dgm:pt>
    <dgm:pt modelId="{8A3CEF38-6A4E-4590-AFE7-F63DA76EC2F5}" type="pres">
      <dgm:prSet presAssocID="{A94CF7DE-2769-4F83-A26F-90ABD5B2C0A3}" presName="thinLine2b" presStyleLbl="callout" presStyleIdx="0" presStyleCnt="2"/>
      <dgm:spPr/>
    </dgm:pt>
    <dgm:pt modelId="{4E054CC0-C371-4A21-A2F7-47FC8105BC12}" type="pres">
      <dgm:prSet presAssocID="{A94CF7DE-2769-4F83-A26F-90ABD5B2C0A3}" presName="vertSpace2b" presStyleCnt="0"/>
      <dgm:spPr/>
    </dgm:pt>
    <dgm:pt modelId="{6C0AD0E7-67CB-4285-9CEE-76639DD58BB4}" type="pres">
      <dgm:prSet presAssocID="{C44917DD-6944-4C1E-ABD7-CC0C495442E7}" presName="horz2" presStyleCnt="0"/>
      <dgm:spPr/>
    </dgm:pt>
    <dgm:pt modelId="{7B2EB305-3B70-40A1-A6D4-379967ABFFBE}" type="pres">
      <dgm:prSet presAssocID="{C44917DD-6944-4C1E-ABD7-CC0C495442E7}" presName="horzSpace2" presStyleCnt="0"/>
      <dgm:spPr/>
    </dgm:pt>
    <dgm:pt modelId="{1C11F7DF-0E81-4ED2-B276-2A658061F766}" type="pres">
      <dgm:prSet presAssocID="{C44917DD-6944-4C1E-ABD7-CC0C495442E7}" presName="tx2" presStyleLbl="revTx" presStyleIdx="2" presStyleCnt="7"/>
      <dgm:spPr/>
    </dgm:pt>
    <dgm:pt modelId="{51B20233-FED7-4D29-A83E-B4717020A3EA}" type="pres">
      <dgm:prSet presAssocID="{C44917DD-6944-4C1E-ABD7-CC0C495442E7}" presName="vert2" presStyleCnt="0"/>
      <dgm:spPr/>
    </dgm:pt>
    <dgm:pt modelId="{A7E6F449-3D33-4474-B349-BD28316865D8}" type="pres">
      <dgm:prSet presAssocID="{C44917DD-6944-4C1E-ABD7-CC0C495442E7}" presName="thinLine2b" presStyleLbl="callout" presStyleIdx="1" presStyleCnt="2"/>
      <dgm:spPr/>
    </dgm:pt>
    <dgm:pt modelId="{D142D19E-E360-4E6B-B038-5C41B45EB842}" type="pres">
      <dgm:prSet presAssocID="{C44917DD-6944-4C1E-ABD7-CC0C495442E7}" presName="vertSpace2b" presStyleCnt="0"/>
      <dgm:spPr/>
    </dgm:pt>
    <dgm:pt modelId="{3347C489-0960-4EFB-8311-8AFEF2C445D5}" type="pres">
      <dgm:prSet presAssocID="{398D1E83-3C31-482F-BBEE-72C3BE4B1A45}" presName="thickLine" presStyleLbl="alignNode1" presStyleIdx="1" presStyleCnt="5"/>
      <dgm:spPr/>
    </dgm:pt>
    <dgm:pt modelId="{C88DBEBC-FC67-4BDB-B8A5-D1970E70AA41}" type="pres">
      <dgm:prSet presAssocID="{398D1E83-3C31-482F-BBEE-72C3BE4B1A45}" presName="horz1" presStyleCnt="0"/>
      <dgm:spPr/>
    </dgm:pt>
    <dgm:pt modelId="{E5EC3420-7AA8-4E92-B571-C72B7973AA87}" type="pres">
      <dgm:prSet presAssocID="{398D1E83-3C31-482F-BBEE-72C3BE4B1A45}" presName="tx1" presStyleLbl="revTx" presStyleIdx="3" presStyleCnt="7"/>
      <dgm:spPr/>
    </dgm:pt>
    <dgm:pt modelId="{4DDE7CAB-8AED-44F8-A924-4567056C0B36}" type="pres">
      <dgm:prSet presAssocID="{398D1E83-3C31-482F-BBEE-72C3BE4B1A45}" presName="vert1" presStyleCnt="0"/>
      <dgm:spPr/>
    </dgm:pt>
    <dgm:pt modelId="{0CED040D-A8C7-403C-B964-F014DB079857}" type="pres">
      <dgm:prSet presAssocID="{735C93C2-4B91-4D05-9DC0-E08D349886D7}" presName="thickLine" presStyleLbl="alignNode1" presStyleIdx="2" presStyleCnt="5"/>
      <dgm:spPr/>
    </dgm:pt>
    <dgm:pt modelId="{7C2E1808-C1B3-4962-99CA-75DABB90505E}" type="pres">
      <dgm:prSet presAssocID="{735C93C2-4B91-4D05-9DC0-E08D349886D7}" presName="horz1" presStyleCnt="0"/>
      <dgm:spPr/>
    </dgm:pt>
    <dgm:pt modelId="{3CDCB19F-9E65-4819-9BE6-9C5394A2BFEC}" type="pres">
      <dgm:prSet presAssocID="{735C93C2-4B91-4D05-9DC0-E08D349886D7}" presName="tx1" presStyleLbl="revTx" presStyleIdx="4" presStyleCnt="7"/>
      <dgm:spPr/>
    </dgm:pt>
    <dgm:pt modelId="{30F76021-2F59-444F-B0AD-314DA85AB0F2}" type="pres">
      <dgm:prSet presAssocID="{735C93C2-4B91-4D05-9DC0-E08D349886D7}" presName="vert1" presStyleCnt="0"/>
      <dgm:spPr/>
    </dgm:pt>
    <dgm:pt modelId="{162656EF-0B80-40D2-A5D2-965C51AE85E7}" type="pres">
      <dgm:prSet presAssocID="{98837FF5-C187-4241-BC04-CE067DF3CB9C}" presName="thickLine" presStyleLbl="alignNode1" presStyleIdx="3" presStyleCnt="5"/>
      <dgm:spPr/>
    </dgm:pt>
    <dgm:pt modelId="{C9C5DC86-4F06-4347-B34F-38071FBC4AB3}" type="pres">
      <dgm:prSet presAssocID="{98837FF5-C187-4241-BC04-CE067DF3CB9C}" presName="horz1" presStyleCnt="0"/>
      <dgm:spPr/>
    </dgm:pt>
    <dgm:pt modelId="{726AC1D6-7D21-4D92-873A-767996A82A2D}" type="pres">
      <dgm:prSet presAssocID="{98837FF5-C187-4241-BC04-CE067DF3CB9C}" presName="tx1" presStyleLbl="revTx" presStyleIdx="5" presStyleCnt="7"/>
      <dgm:spPr/>
    </dgm:pt>
    <dgm:pt modelId="{D22BA48D-0723-4528-9957-F2C3628FEE0D}" type="pres">
      <dgm:prSet presAssocID="{98837FF5-C187-4241-BC04-CE067DF3CB9C}" presName="vert1" presStyleCnt="0"/>
      <dgm:spPr/>
    </dgm:pt>
    <dgm:pt modelId="{85F9D5F3-2611-4C7E-B5ED-04875A812B03}" type="pres">
      <dgm:prSet presAssocID="{8DC4CF69-2A43-48AD-8298-53C19388DC96}" presName="thickLine" presStyleLbl="alignNode1" presStyleIdx="4" presStyleCnt="5"/>
      <dgm:spPr/>
    </dgm:pt>
    <dgm:pt modelId="{362BA81D-414C-4C49-B6CB-B3133F28437B}" type="pres">
      <dgm:prSet presAssocID="{8DC4CF69-2A43-48AD-8298-53C19388DC96}" presName="horz1" presStyleCnt="0"/>
      <dgm:spPr/>
    </dgm:pt>
    <dgm:pt modelId="{514E5284-08A2-4989-ABF7-AAEB5059DDC3}" type="pres">
      <dgm:prSet presAssocID="{8DC4CF69-2A43-48AD-8298-53C19388DC96}" presName="tx1" presStyleLbl="revTx" presStyleIdx="6" presStyleCnt="7"/>
      <dgm:spPr/>
    </dgm:pt>
    <dgm:pt modelId="{A243827A-7B87-4306-A691-CA5A2E3255AE}" type="pres">
      <dgm:prSet presAssocID="{8DC4CF69-2A43-48AD-8298-53C19388DC96}" presName="vert1" presStyleCnt="0"/>
      <dgm:spPr/>
    </dgm:pt>
  </dgm:ptLst>
  <dgm:cxnLst>
    <dgm:cxn modelId="{BF9A9D0A-2BC8-4CF3-BE5A-96DD9113F542}" srcId="{0850A206-D609-4B2D-AC58-70E5FF6E6C1A}" destId="{735C93C2-4B91-4D05-9DC0-E08D349886D7}" srcOrd="2" destOrd="0" parTransId="{F446589A-1445-4191-87BC-129C1A7A81BF}" sibTransId="{91D6DB8E-5787-4A91-A228-B6ED960A3ABE}"/>
    <dgm:cxn modelId="{E25ABB1C-9A39-48EC-9DAE-5420E9FBCCF9}" type="presOf" srcId="{24C32414-3F96-4AEE-BB6F-09C289EBB785}" destId="{5D930A2C-7991-4B71-BF21-1AA0AEFBC521}" srcOrd="0" destOrd="0" presId="urn:microsoft.com/office/officeart/2008/layout/LinedList"/>
    <dgm:cxn modelId="{4C61BC2F-A62E-4055-9BC5-27732E8E61EA}" type="presOf" srcId="{A94CF7DE-2769-4F83-A26F-90ABD5B2C0A3}" destId="{5A51ED8F-59D7-4EAF-8917-57D0D379B4BA}" srcOrd="0" destOrd="0" presId="urn:microsoft.com/office/officeart/2008/layout/LinedList"/>
    <dgm:cxn modelId="{77A72130-6F80-4AEA-9112-55810E841FE2}" srcId="{0850A206-D609-4B2D-AC58-70E5FF6E6C1A}" destId="{24C32414-3F96-4AEE-BB6F-09C289EBB785}" srcOrd="0" destOrd="0" parTransId="{83FAA05D-86B0-4EB7-A521-FDFAC4A5F230}" sibTransId="{5CEB24FD-E361-4AA2-928B-EB38AFBCCE71}"/>
    <dgm:cxn modelId="{7B20DF34-4FA7-4841-B553-1E42707D3E7E}" type="presOf" srcId="{8DC4CF69-2A43-48AD-8298-53C19388DC96}" destId="{514E5284-08A2-4989-ABF7-AAEB5059DDC3}" srcOrd="0" destOrd="0" presId="urn:microsoft.com/office/officeart/2008/layout/LinedList"/>
    <dgm:cxn modelId="{DB878081-36C9-4757-913D-7CA26BE8299F}" srcId="{0850A206-D609-4B2D-AC58-70E5FF6E6C1A}" destId="{98837FF5-C187-4241-BC04-CE067DF3CB9C}" srcOrd="3" destOrd="0" parTransId="{18CED202-DF09-4C7B-B6EE-E38BF9AEB840}" sibTransId="{A51D8317-68B8-49DC-B30A-33031637B675}"/>
    <dgm:cxn modelId="{4F46CF8D-3192-4FEB-B42B-99AD9FFA9CB2}" type="presOf" srcId="{C44917DD-6944-4C1E-ABD7-CC0C495442E7}" destId="{1C11F7DF-0E81-4ED2-B276-2A658061F766}" srcOrd="0" destOrd="0" presId="urn:microsoft.com/office/officeart/2008/layout/LinedList"/>
    <dgm:cxn modelId="{3DB3699F-E826-47F6-A580-F65F367D41C1}" type="presOf" srcId="{0850A206-D609-4B2D-AC58-70E5FF6E6C1A}" destId="{FEEC97A7-C49F-4FFF-8254-ADEAAFB9DDEC}" srcOrd="0" destOrd="0" presId="urn:microsoft.com/office/officeart/2008/layout/LinedList"/>
    <dgm:cxn modelId="{BC7505AC-6345-49DA-A226-5B6F45F089A3}" type="presOf" srcId="{735C93C2-4B91-4D05-9DC0-E08D349886D7}" destId="{3CDCB19F-9E65-4819-9BE6-9C5394A2BFEC}" srcOrd="0" destOrd="0" presId="urn:microsoft.com/office/officeart/2008/layout/LinedList"/>
    <dgm:cxn modelId="{A8A1A7B3-4397-4606-9DA9-C85C136BB980}" type="presOf" srcId="{98837FF5-C187-4241-BC04-CE067DF3CB9C}" destId="{726AC1D6-7D21-4D92-873A-767996A82A2D}" srcOrd="0" destOrd="0" presId="urn:microsoft.com/office/officeart/2008/layout/LinedList"/>
    <dgm:cxn modelId="{B6F963C8-B9FE-44F3-9B69-A90DA232780B}" srcId="{24C32414-3F96-4AEE-BB6F-09C289EBB785}" destId="{A94CF7DE-2769-4F83-A26F-90ABD5B2C0A3}" srcOrd="0" destOrd="0" parTransId="{0160F5F1-0F51-45F1-A04E-0A742D0DACFF}" sibTransId="{C4F889A3-FCA4-450E-9DD8-BB105FC01AF7}"/>
    <dgm:cxn modelId="{EB6888C9-CB95-4AB8-97D4-9B11549B2871}" type="presOf" srcId="{398D1E83-3C31-482F-BBEE-72C3BE4B1A45}" destId="{E5EC3420-7AA8-4E92-B571-C72B7973AA87}" srcOrd="0" destOrd="0" presId="urn:microsoft.com/office/officeart/2008/layout/LinedList"/>
    <dgm:cxn modelId="{934D9ACD-B919-47CE-9E22-545B75E178FC}" srcId="{0850A206-D609-4B2D-AC58-70E5FF6E6C1A}" destId="{398D1E83-3C31-482F-BBEE-72C3BE4B1A45}" srcOrd="1" destOrd="0" parTransId="{7A73EF31-816D-49F2-BEE2-407FA7E8301C}" sibTransId="{E9C96E5C-9E78-4F90-85CC-F91425823F39}"/>
    <dgm:cxn modelId="{3A8CFFCE-A6A8-4E5F-AB59-788FF97193E5}" srcId="{0850A206-D609-4B2D-AC58-70E5FF6E6C1A}" destId="{8DC4CF69-2A43-48AD-8298-53C19388DC96}" srcOrd="4" destOrd="0" parTransId="{2638A636-37B4-480A-A515-FD6DBCAAFF5D}" sibTransId="{9585A5FB-3DF8-4192-A102-9C0285F83F8D}"/>
    <dgm:cxn modelId="{263BDFDA-2D93-424C-BF08-E2DB23804FCC}" srcId="{24C32414-3F96-4AEE-BB6F-09C289EBB785}" destId="{C44917DD-6944-4C1E-ABD7-CC0C495442E7}" srcOrd="1" destOrd="0" parTransId="{5E619B7C-A7F3-4249-A657-7F6E56A5AE41}" sibTransId="{2C3BB127-73E3-4DEE-8398-3986898589DD}"/>
    <dgm:cxn modelId="{48014E34-90B1-42E9-9978-EA7BFC3ED1D6}" type="presParOf" srcId="{FEEC97A7-C49F-4FFF-8254-ADEAAFB9DDEC}" destId="{6FB34BAE-1A63-4660-B119-AE251AD8E8EA}" srcOrd="0" destOrd="0" presId="urn:microsoft.com/office/officeart/2008/layout/LinedList"/>
    <dgm:cxn modelId="{4B749E7E-82C5-4BA2-84A9-C51FF4E47765}" type="presParOf" srcId="{FEEC97A7-C49F-4FFF-8254-ADEAAFB9DDEC}" destId="{EC000835-A34E-4CB9-B20C-AF2248D3478C}" srcOrd="1" destOrd="0" presId="urn:microsoft.com/office/officeart/2008/layout/LinedList"/>
    <dgm:cxn modelId="{7EDA09F2-FBE7-4B39-80BF-84115AB7462E}" type="presParOf" srcId="{EC000835-A34E-4CB9-B20C-AF2248D3478C}" destId="{5D930A2C-7991-4B71-BF21-1AA0AEFBC521}" srcOrd="0" destOrd="0" presId="urn:microsoft.com/office/officeart/2008/layout/LinedList"/>
    <dgm:cxn modelId="{53768C70-ACE5-46A4-9375-3F62503126CE}" type="presParOf" srcId="{EC000835-A34E-4CB9-B20C-AF2248D3478C}" destId="{D243114F-903E-49AE-9664-18B89362919A}" srcOrd="1" destOrd="0" presId="urn:microsoft.com/office/officeart/2008/layout/LinedList"/>
    <dgm:cxn modelId="{1EF043B2-85AD-451D-800F-32139A8356BB}" type="presParOf" srcId="{D243114F-903E-49AE-9664-18B89362919A}" destId="{97DC932B-AD13-4A51-8F25-F3A552950BC7}" srcOrd="0" destOrd="0" presId="urn:microsoft.com/office/officeart/2008/layout/LinedList"/>
    <dgm:cxn modelId="{44CA6FD9-37FC-484C-AF75-1A86E1133563}" type="presParOf" srcId="{D243114F-903E-49AE-9664-18B89362919A}" destId="{121EFDBB-F244-41BA-8DD9-594C597BA9E6}" srcOrd="1" destOrd="0" presId="urn:microsoft.com/office/officeart/2008/layout/LinedList"/>
    <dgm:cxn modelId="{32D5A341-201F-4B83-AAD9-21FD3355E71C}" type="presParOf" srcId="{121EFDBB-F244-41BA-8DD9-594C597BA9E6}" destId="{5E5A3894-40F6-44F2-BFFC-60BD93BB8538}" srcOrd="0" destOrd="0" presId="urn:microsoft.com/office/officeart/2008/layout/LinedList"/>
    <dgm:cxn modelId="{57F1C1EF-4337-48C8-87CF-2B19F200F496}" type="presParOf" srcId="{121EFDBB-F244-41BA-8DD9-594C597BA9E6}" destId="{5A51ED8F-59D7-4EAF-8917-57D0D379B4BA}" srcOrd="1" destOrd="0" presId="urn:microsoft.com/office/officeart/2008/layout/LinedList"/>
    <dgm:cxn modelId="{D2AA2FFB-63CB-4B82-A68D-78B727A81F7C}" type="presParOf" srcId="{121EFDBB-F244-41BA-8DD9-594C597BA9E6}" destId="{CAC024DA-253C-49EA-90A4-5329738FDE50}" srcOrd="2" destOrd="0" presId="urn:microsoft.com/office/officeart/2008/layout/LinedList"/>
    <dgm:cxn modelId="{7C15302E-10A1-4093-B031-279698A5E652}" type="presParOf" srcId="{D243114F-903E-49AE-9664-18B89362919A}" destId="{8A3CEF38-6A4E-4590-AFE7-F63DA76EC2F5}" srcOrd="2" destOrd="0" presId="urn:microsoft.com/office/officeart/2008/layout/LinedList"/>
    <dgm:cxn modelId="{44278751-B278-4EF4-A840-8C99EF5E80B8}" type="presParOf" srcId="{D243114F-903E-49AE-9664-18B89362919A}" destId="{4E054CC0-C371-4A21-A2F7-47FC8105BC12}" srcOrd="3" destOrd="0" presId="urn:microsoft.com/office/officeart/2008/layout/LinedList"/>
    <dgm:cxn modelId="{5E302742-1050-4B55-A06D-A83649B0FE95}" type="presParOf" srcId="{D243114F-903E-49AE-9664-18B89362919A}" destId="{6C0AD0E7-67CB-4285-9CEE-76639DD58BB4}" srcOrd="4" destOrd="0" presId="urn:microsoft.com/office/officeart/2008/layout/LinedList"/>
    <dgm:cxn modelId="{CC993395-D86D-4E02-B593-4F12A8EC9DF8}" type="presParOf" srcId="{6C0AD0E7-67CB-4285-9CEE-76639DD58BB4}" destId="{7B2EB305-3B70-40A1-A6D4-379967ABFFBE}" srcOrd="0" destOrd="0" presId="urn:microsoft.com/office/officeart/2008/layout/LinedList"/>
    <dgm:cxn modelId="{42106AD0-1A3C-49AE-A0E6-AE1FC2A6F8C9}" type="presParOf" srcId="{6C0AD0E7-67CB-4285-9CEE-76639DD58BB4}" destId="{1C11F7DF-0E81-4ED2-B276-2A658061F766}" srcOrd="1" destOrd="0" presId="urn:microsoft.com/office/officeart/2008/layout/LinedList"/>
    <dgm:cxn modelId="{ABBB7AA2-4156-478A-81C4-DBDC09F75164}" type="presParOf" srcId="{6C0AD0E7-67CB-4285-9CEE-76639DD58BB4}" destId="{51B20233-FED7-4D29-A83E-B4717020A3EA}" srcOrd="2" destOrd="0" presId="urn:microsoft.com/office/officeart/2008/layout/LinedList"/>
    <dgm:cxn modelId="{5FE52F92-7672-42E3-9E62-5F15414E0722}" type="presParOf" srcId="{D243114F-903E-49AE-9664-18B89362919A}" destId="{A7E6F449-3D33-4474-B349-BD28316865D8}" srcOrd="5" destOrd="0" presId="urn:microsoft.com/office/officeart/2008/layout/LinedList"/>
    <dgm:cxn modelId="{7D946838-A395-4668-BF19-A48C46173573}" type="presParOf" srcId="{D243114F-903E-49AE-9664-18B89362919A}" destId="{D142D19E-E360-4E6B-B038-5C41B45EB842}" srcOrd="6" destOrd="0" presId="urn:microsoft.com/office/officeart/2008/layout/LinedList"/>
    <dgm:cxn modelId="{2AD4B559-E332-4350-B55D-6388661EF060}" type="presParOf" srcId="{FEEC97A7-C49F-4FFF-8254-ADEAAFB9DDEC}" destId="{3347C489-0960-4EFB-8311-8AFEF2C445D5}" srcOrd="2" destOrd="0" presId="urn:microsoft.com/office/officeart/2008/layout/LinedList"/>
    <dgm:cxn modelId="{F121E462-62A2-4693-9B7E-9376635FC3C3}" type="presParOf" srcId="{FEEC97A7-C49F-4FFF-8254-ADEAAFB9DDEC}" destId="{C88DBEBC-FC67-4BDB-B8A5-D1970E70AA41}" srcOrd="3" destOrd="0" presId="urn:microsoft.com/office/officeart/2008/layout/LinedList"/>
    <dgm:cxn modelId="{9245E596-2FF9-4F07-AD33-24C4A827D06C}" type="presParOf" srcId="{C88DBEBC-FC67-4BDB-B8A5-D1970E70AA41}" destId="{E5EC3420-7AA8-4E92-B571-C72B7973AA87}" srcOrd="0" destOrd="0" presId="urn:microsoft.com/office/officeart/2008/layout/LinedList"/>
    <dgm:cxn modelId="{2787F809-6EE5-4A92-BC61-D93B3B5AEF42}" type="presParOf" srcId="{C88DBEBC-FC67-4BDB-B8A5-D1970E70AA41}" destId="{4DDE7CAB-8AED-44F8-A924-4567056C0B36}" srcOrd="1" destOrd="0" presId="urn:microsoft.com/office/officeart/2008/layout/LinedList"/>
    <dgm:cxn modelId="{A9AD9643-0B37-4DDA-8347-D3B690C45C99}" type="presParOf" srcId="{FEEC97A7-C49F-4FFF-8254-ADEAAFB9DDEC}" destId="{0CED040D-A8C7-403C-B964-F014DB079857}" srcOrd="4" destOrd="0" presId="urn:microsoft.com/office/officeart/2008/layout/LinedList"/>
    <dgm:cxn modelId="{32F72A5E-4C92-440B-AAC2-0BC8820E1719}" type="presParOf" srcId="{FEEC97A7-C49F-4FFF-8254-ADEAAFB9DDEC}" destId="{7C2E1808-C1B3-4962-99CA-75DABB90505E}" srcOrd="5" destOrd="0" presId="urn:microsoft.com/office/officeart/2008/layout/LinedList"/>
    <dgm:cxn modelId="{9A9006B3-65AB-4E22-A328-DDAFACDB3240}" type="presParOf" srcId="{7C2E1808-C1B3-4962-99CA-75DABB90505E}" destId="{3CDCB19F-9E65-4819-9BE6-9C5394A2BFEC}" srcOrd="0" destOrd="0" presId="urn:microsoft.com/office/officeart/2008/layout/LinedList"/>
    <dgm:cxn modelId="{3644A3E3-D2DF-4CD2-B06C-D27CA50BA557}" type="presParOf" srcId="{7C2E1808-C1B3-4962-99CA-75DABB90505E}" destId="{30F76021-2F59-444F-B0AD-314DA85AB0F2}" srcOrd="1" destOrd="0" presId="urn:microsoft.com/office/officeart/2008/layout/LinedList"/>
    <dgm:cxn modelId="{1C410062-CEED-4C48-9AB8-EE796BDAD1A9}" type="presParOf" srcId="{FEEC97A7-C49F-4FFF-8254-ADEAAFB9DDEC}" destId="{162656EF-0B80-40D2-A5D2-965C51AE85E7}" srcOrd="6" destOrd="0" presId="urn:microsoft.com/office/officeart/2008/layout/LinedList"/>
    <dgm:cxn modelId="{57077593-E8DE-4C6D-9ED2-3ED5741D77C7}" type="presParOf" srcId="{FEEC97A7-C49F-4FFF-8254-ADEAAFB9DDEC}" destId="{C9C5DC86-4F06-4347-B34F-38071FBC4AB3}" srcOrd="7" destOrd="0" presId="urn:microsoft.com/office/officeart/2008/layout/LinedList"/>
    <dgm:cxn modelId="{8343AF7A-B824-4C47-80A6-FF289E9D215A}" type="presParOf" srcId="{C9C5DC86-4F06-4347-B34F-38071FBC4AB3}" destId="{726AC1D6-7D21-4D92-873A-767996A82A2D}" srcOrd="0" destOrd="0" presId="urn:microsoft.com/office/officeart/2008/layout/LinedList"/>
    <dgm:cxn modelId="{A0CAC822-75F6-47F1-96AB-935225260D69}" type="presParOf" srcId="{C9C5DC86-4F06-4347-B34F-38071FBC4AB3}" destId="{D22BA48D-0723-4528-9957-F2C3628FEE0D}" srcOrd="1" destOrd="0" presId="urn:microsoft.com/office/officeart/2008/layout/LinedList"/>
    <dgm:cxn modelId="{3D9567B4-6C37-4D8D-81DC-337609024910}" type="presParOf" srcId="{FEEC97A7-C49F-4FFF-8254-ADEAAFB9DDEC}" destId="{85F9D5F3-2611-4C7E-B5ED-04875A812B03}" srcOrd="8" destOrd="0" presId="urn:microsoft.com/office/officeart/2008/layout/LinedList"/>
    <dgm:cxn modelId="{0388D7A4-465A-4A47-9173-F287B1B5500D}" type="presParOf" srcId="{FEEC97A7-C49F-4FFF-8254-ADEAAFB9DDEC}" destId="{362BA81D-414C-4C49-B6CB-B3133F28437B}" srcOrd="9" destOrd="0" presId="urn:microsoft.com/office/officeart/2008/layout/LinedList"/>
    <dgm:cxn modelId="{E8A1CD1B-2C4E-49B4-B838-4025C0122087}" type="presParOf" srcId="{362BA81D-414C-4C49-B6CB-B3133F28437B}" destId="{514E5284-08A2-4989-ABF7-AAEB5059DDC3}" srcOrd="0" destOrd="0" presId="urn:microsoft.com/office/officeart/2008/layout/LinedList"/>
    <dgm:cxn modelId="{938D588F-989D-4FF0-8707-AB8581F01BBC}" type="presParOf" srcId="{362BA81D-414C-4C49-B6CB-B3133F28437B}" destId="{A243827A-7B87-4306-A691-CA5A2E3255A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28171-D219-469C-8A9A-46F4846BE78C}">
      <dsp:nvSpPr>
        <dsp:cNvPr id="0" name=""/>
        <dsp:cNvSpPr/>
      </dsp:nvSpPr>
      <dsp:spPr>
        <a:xfrm>
          <a:off x="29406" y="80964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Improve organization through use of technology</a:t>
          </a:r>
          <a:endParaRPr lang="en-GB" sz="900" kern="1200"/>
        </a:p>
      </dsp:txBody>
      <dsp:txXfrm>
        <a:off x="29406" y="809648"/>
        <a:ext cx="2335484" cy="729838"/>
      </dsp:txXfrm>
    </dsp:sp>
    <dsp:sp modelId="{0430564F-4E28-469A-A80E-BFF9655C195A}">
      <dsp:nvSpPr>
        <dsp:cNvPr id="0" name=""/>
        <dsp:cNvSpPr/>
      </dsp:nvSpPr>
      <dsp:spPr>
        <a:xfrm>
          <a:off x="57384" y="944195"/>
          <a:ext cx="371149" cy="360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921EAC85-D5BB-48D9-8A02-9E74F92BCC24}">
      <dsp:nvSpPr>
        <dsp:cNvPr id="0" name=""/>
        <dsp:cNvSpPr/>
      </dsp:nvSpPr>
      <dsp:spPr>
        <a:xfrm>
          <a:off x="2625069" y="80964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Benchmark company and department</a:t>
          </a:r>
          <a:endParaRPr lang="en-GB" sz="900" kern="1200"/>
        </a:p>
      </dsp:txBody>
      <dsp:txXfrm>
        <a:off x="2625069" y="809648"/>
        <a:ext cx="2335484" cy="729838"/>
      </dsp:txXfrm>
    </dsp:sp>
    <dsp:sp modelId="{56AE30C9-CC11-4758-B06D-125AC0A87A28}">
      <dsp:nvSpPr>
        <dsp:cNvPr id="0" name=""/>
        <dsp:cNvSpPr/>
      </dsp:nvSpPr>
      <dsp:spPr>
        <a:xfrm>
          <a:off x="2655096" y="909542"/>
          <a:ext cx="367052" cy="3557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D748F682-6E9E-4604-A704-21BA1294026F}">
      <dsp:nvSpPr>
        <dsp:cNvPr id="0" name=""/>
        <dsp:cNvSpPr/>
      </dsp:nvSpPr>
      <dsp:spPr>
        <a:xfrm>
          <a:off x="30067" y="1623013"/>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Select appropriate approach</a:t>
          </a:r>
          <a:endParaRPr lang="en-GB" sz="900" kern="1200"/>
        </a:p>
      </dsp:txBody>
      <dsp:txXfrm>
        <a:off x="30067" y="1623013"/>
        <a:ext cx="2335484" cy="729838"/>
      </dsp:txXfrm>
    </dsp:sp>
    <dsp:sp modelId="{E10403A4-D8CC-44A6-9E96-A638BFAD7C98}">
      <dsp:nvSpPr>
        <dsp:cNvPr id="0" name=""/>
        <dsp:cNvSpPr/>
      </dsp:nvSpPr>
      <dsp:spPr>
        <a:xfrm>
          <a:off x="57887" y="1722907"/>
          <a:ext cx="371466" cy="35570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D12223E5-D6E8-40DC-BFDE-3B5D2B4E721C}">
      <dsp:nvSpPr>
        <dsp:cNvPr id="0" name=""/>
        <dsp:cNvSpPr/>
      </dsp:nvSpPr>
      <dsp:spPr>
        <a:xfrm>
          <a:off x="2624566" y="1623013"/>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Develop an organizational business and technical roadmap based on:</a:t>
          </a:r>
          <a:endParaRPr lang="en-GB" sz="900" kern="1200"/>
        </a:p>
        <a:p>
          <a:pPr marL="57150" lvl="1" indent="-57150" algn="l" defTabSz="311150">
            <a:lnSpc>
              <a:spcPct val="90000"/>
            </a:lnSpc>
            <a:spcBef>
              <a:spcPct val="0"/>
            </a:spcBef>
            <a:spcAft>
              <a:spcPct val="15000"/>
            </a:spcAft>
            <a:buChar char="•"/>
          </a:pPr>
          <a:r>
            <a:rPr lang="en-US" sz="700" kern="1200"/>
            <a:t>What's possible </a:t>
          </a:r>
          <a:endParaRPr lang="en-GB" sz="700" kern="1200"/>
        </a:p>
        <a:p>
          <a:pPr marL="57150" lvl="1" indent="-57150" algn="l" defTabSz="311150">
            <a:lnSpc>
              <a:spcPct val="90000"/>
            </a:lnSpc>
            <a:spcBef>
              <a:spcPct val="0"/>
            </a:spcBef>
            <a:spcAft>
              <a:spcPct val="15000"/>
            </a:spcAft>
            <a:buChar char="•"/>
          </a:pPr>
          <a:r>
            <a:rPr lang="en-US" sz="700" kern="1200"/>
            <a:t>What's desired </a:t>
          </a:r>
          <a:endParaRPr lang="en-GB" sz="700" kern="1200"/>
        </a:p>
        <a:p>
          <a:pPr marL="57150" lvl="1" indent="-57150" algn="l" defTabSz="311150">
            <a:lnSpc>
              <a:spcPct val="90000"/>
            </a:lnSpc>
            <a:spcBef>
              <a:spcPct val="0"/>
            </a:spcBef>
            <a:spcAft>
              <a:spcPct val="15000"/>
            </a:spcAft>
            <a:buChar char="•"/>
          </a:pPr>
          <a:r>
            <a:rPr lang="en-US" sz="700" kern="1200"/>
            <a:t>Organization's culture and drivers</a:t>
          </a:r>
          <a:endParaRPr lang="en-GB" sz="700" kern="1200"/>
        </a:p>
      </dsp:txBody>
      <dsp:txXfrm>
        <a:off x="2624566" y="1623013"/>
        <a:ext cx="2335484" cy="729838"/>
      </dsp:txXfrm>
    </dsp:sp>
    <dsp:sp modelId="{ED6D410F-EC79-4386-9FD2-0F5091714518}">
      <dsp:nvSpPr>
        <dsp:cNvPr id="0" name=""/>
        <dsp:cNvSpPr/>
      </dsp:nvSpPr>
      <dsp:spPr>
        <a:xfrm>
          <a:off x="2655757" y="1720562"/>
          <a:ext cx="364722" cy="36039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6454AAE3-3828-4D74-9B93-083936E5211A}">
      <dsp:nvSpPr>
        <dsp:cNvPr id="0" name=""/>
        <dsp:cNvSpPr/>
      </dsp:nvSpPr>
      <dsp:spPr>
        <a:xfrm>
          <a:off x="27363" y="243637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Lead and support strategic planning, with senior management </a:t>
          </a:r>
          <a:endParaRPr lang="en-GB" sz="900" kern="1200"/>
        </a:p>
      </dsp:txBody>
      <dsp:txXfrm>
        <a:off x="27363" y="2436378"/>
        <a:ext cx="2335484" cy="729838"/>
      </dsp:txXfrm>
    </dsp:sp>
    <dsp:sp modelId="{E6F4CA7B-F987-4AF9-9534-5A6C184B35B9}">
      <dsp:nvSpPr>
        <dsp:cNvPr id="0" name=""/>
        <dsp:cNvSpPr/>
      </dsp:nvSpPr>
      <dsp:spPr>
        <a:xfrm>
          <a:off x="60591" y="2536272"/>
          <a:ext cx="360650" cy="35570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A686C713-DB78-4985-B8E0-D6300F76D9F8}">
      <dsp:nvSpPr>
        <dsp:cNvPr id="0" name=""/>
        <dsp:cNvSpPr/>
      </dsp:nvSpPr>
      <dsp:spPr>
        <a:xfrm>
          <a:off x="2621862" y="243637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Align implementation needs and objectives</a:t>
          </a:r>
          <a:endParaRPr lang="en-GB" sz="900" kern="1200"/>
        </a:p>
      </dsp:txBody>
      <dsp:txXfrm>
        <a:off x="2621862" y="2436378"/>
        <a:ext cx="2335484" cy="729838"/>
      </dsp:txXfrm>
    </dsp:sp>
    <dsp:sp modelId="{C27CE480-7645-4536-8429-67C448D223AB}">
      <dsp:nvSpPr>
        <dsp:cNvPr id="0" name=""/>
        <dsp:cNvSpPr/>
      </dsp:nvSpPr>
      <dsp:spPr>
        <a:xfrm>
          <a:off x="2653053" y="2533927"/>
          <a:ext cx="364722" cy="360390"/>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BE2AE39C-7F9C-4A45-ADBA-F8B3CC049D06}">
      <dsp:nvSpPr>
        <dsp:cNvPr id="0" name=""/>
        <dsp:cNvSpPr/>
      </dsp:nvSpPr>
      <dsp:spPr>
        <a:xfrm>
          <a:off x="27363" y="3249742"/>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Discuss use of the platform with IT – not just technology</a:t>
          </a:r>
          <a:endParaRPr lang="en-GB" sz="900" kern="1200"/>
        </a:p>
      </dsp:txBody>
      <dsp:txXfrm>
        <a:off x="27363" y="3249742"/>
        <a:ext cx="2335484" cy="729838"/>
      </dsp:txXfrm>
    </dsp:sp>
    <dsp:sp modelId="{727291AB-EAF7-4AEF-AC82-EF9A3BD5C7F8}">
      <dsp:nvSpPr>
        <dsp:cNvPr id="0" name=""/>
        <dsp:cNvSpPr/>
      </dsp:nvSpPr>
      <dsp:spPr>
        <a:xfrm>
          <a:off x="60591" y="3349637"/>
          <a:ext cx="360650" cy="355700"/>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79834A43-DB61-4831-956A-73D47893C98F}">
      <dsp:nvSpPr>
        <dsp:cNvPr id="0" name=""/>
        <dsp:cNvSpPr/>
      </dsp:nvSpPr>
      <dsp:spPr>
        <a:xfrm>
          <a:off x="2621862" y="3249742"/>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Socialization tool</a:t>
          </a:r>
          <a:endParaRPr lang="en-GB" sz="900" kern="1200"/>
        </a:p>
      </dsp:txBody>
      <dsp:txXfrm>
        <a:off x="2621862" y="3249742"/>
        <a:ext cx="2335484" cy="729838"/>
      </dsp:txXfrm>
    </dsp:sp>
    <dsp:sp modelId="{4DD3AC3E-3CE3-4E40-BE87-B3B160E9D18D}">
      <dsp:nvSpPr>
        <dsp:cNvPr id="0" name=""/>
        <dsp:cNvSpPr/>
      </dsp:nvSpPr>
      <dsp:spPr>
        <a:xfrm>
          <a:off x="2653053" y="3347292"/>
          <a:ext cx="364722" cy="360390"/>
        </a:xfrm>
        <a:prstGeom prst="rect">
          <a:avLst/>
        </a:prstGeom>
        <a:blipFill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177EE-812A-4A11-9408-4DBAC0001465}">
      <dsp:nvSpPr>
        <dsp:cNvPr id="0" name=""/>
        <dsp:cNvSpPr/>
      </dsp:nvSpPr>
      <dsp:spPr>
        <a:xfrm>
          <a:off x="31" y="447689"/>
          <a:ext cx="3021211" cy="812316"/>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baseline="0"/>
            <a:t>Purpose</a:t>
          </a:r>
          <a:endParaRPr lang="en-GB" sz="2100" kern="1200"/>
        </a:p>
      </dsp:txBody>
      <dsp:txXfrm>
        <a:off x="31" y="447689"/>
        <a:ext cx="3021211" cy="812316"/>
      </dsp:txXfrm>
    </dsp:sp>
    <dsp:sp modelId="{555ED0DF-77D3-4303-A5F0-7192104BE24B}">
      <dsp:nvSpPr>
        <dsp:cNvPr id="0" name=""/>
        <dsp:cNvSpPr/>
      </dsp:nvSpPr>
      <dsp:spPr>
        <a:xfrm>
          <a:off x="31" y="1260006"/>
          <a:ext cx="3021211" cy="477732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baseline="0"/>
            <a:t>Safe space to hone your pitch, test your thoughts, or decide how to promote your use of the Maturity Model</a:t>
          </a:r>
          <a:endParaRPr lang="en-GB" sz="2100" kern="1200"/>
        </a:p>
      </dsp:txBody>
      <dsp:txXfrm>
        <a:off x="31" y="1260006"/>
        <a:ext cx="3021211" cy="4777329"/>
      </dsp:txXfrm>
    </dsp:sp>
    <dsp:sp modelId="{972787E3-C8B1-450E-B3B0-DD8366128085}">
      <dsp:nvSpPr>
        <dsp:cNvPr id="0" name=""/>
        <dsp:cNvSpPr/>
      </dsp:nvSpPr>
      <dsp:spPr>
        <a:xfrm>
          <a:off x="3444212" y="447689"/>
          <a:ext cx="3021211" cy="812316"/>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baseline="0"/>
            <a:t>Discussion-based monthly meeting</a:t>
          </a:r>
          <a:endParaRPr lang="en-GB" sz="2100" kern="1200"/>
        </a:p>
      </dsp:txBody>
      <dsp:txXfrm>
        <a:off x="3444212" y="447689"/>
        <a:ext cx="3021211" cy="812316"/>
      </dsp:txXfrm>
    </dsp:sp>
    <dsp:sp modelId="{533D35BB-4DC4-4EA2-A125-4DBB1A64FE1E}">
      <dsp:nvSpPr>
        <dsp:cNvPr id="0" name=""/>
        <dsp:cNvSpPr/>
      </dsp:nvSpPr>
      <dsp:spPr>
        <a:xfrm>
          <a:off x="3444212" y="1260006"/>
          <a:ext cx="3021211" cy="477732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baseline="0"/>
            <a:t>Highlights of new assets</a:t>
          </a:r>
          <a:endParaRPr lang="en-GB" sz="2100" kern="1200"/>
        </a:p>
        <a:p>
          <a:pPr marL="228600" lvl="1" indent="-228600" algn="l" defTabSz="933450">
            <a:lnSpc>
              <a:spcPct val="90000"/>
            </a:lnSpc>
            <a:spcBef>
              <a:spcPct val="0"/>
            </a:spcBef>
            <a:spcAft>
              <a:spcPct val="15000"/>
            </a:spcAft>
            <a:buChar char="•"/>
          </a:pPr>
          <a:r>
            <a:rPr lang="en-US" sz="2100" kern="1200" baseline="0"/>
            <a:t>Understanding the competencies</a:t>
          </a:r>
          <a:endParaRPr lang="en-GB" sz="2100" kern="1200"/>
        </a:p>
        <a:p>
          <a:pPr marL="228600" lvl="1" indent="-228600" algn="l" defTabSz="933450">
            <a:lnSpc>
              <a:spcPct val="90000"/>
            </a:lnSpc>
            <a:spcBef>
              <a:spcPct val="0"/>
            </a:spcBef>
            <a:spcAft>
              <a:spcPct val="15000"/>
            </a:spcAft>
            <a:buChar char="•"/>
          </a:pPr>
          <a:r>
            <a:rPr lang="en-US" sz="2100" kern="1200" baseline="0"/>
            <a:t>Mapping technology to maturity levels and competencies</a:t>
          </a:r>
          <a:endParaRPr lang="en-GB" sz="2100" kern="1200"/>
        </a:p>
        <a:p>
          <a:pPr marL="228600" lvl="1" indent="-228600" algn="l" defTabSz="933450">
            <a:lnSpc>
              <a:spcPct val="90000"/>
            </a:lnSpc>
            <a:spcBef>
              <a:spcPct val="0"/>
            </a:spcBef>
            <a:spcAft>
              <a:spcPct val="15000"/>
            </a:spcAft>
            <a:buChar char="•"/>
          </a:pPr>
          <a:r>
            <a:rPr lang="en-US" sz="2100" kern="1200" baseline="0"/>
            <a:t>Running a workshop</a:t>
          </a:r>
          <a:endParaRPr lang="en-GB" sz="2100" kern="1200"/>
        </a:p>
        <a:p>
          <a:pPr marL="228600" lvl="1" indent="-228600" algn="l" defTabSz="933450">
            <a:lnSpc>
              <a:spcPct val="90000"/>
            </a:lnSpc>
            <a:spcBef>
              <a:spcPct val="0"/>
            </a:spcBef>
            <a:spcAft>
              <a:spcPct val="15000"/>
            </a:spcAft>
            <a:buChar char="•"/>
          </a:pPr>
          <a:r>
            <a:rPr lang="en-US" sz="2100" kern="1200" baseline="0"/>
            <a:t>Measuring maturity</a:t>
          </a:r>
          <a:endParaRPr lang="en-GB" sz="2100" kern="1200"/>
        </a:p>
        <a:p>
          <a:pPr marL="228600" lvl="1" indent="-228600" algn="l" defTabSz="933450">
            <a:lnSpc>
              <a:spcPct val="90000"/>
            </a:lnSpc>
            <a:spcBef>
              <a:spcPct val="0"/>
            </a:spcBef>
            <a:spcAft>
              <a:spcPct val="15000"/>
            </a:spcAft>
            <a:buChar char="•"/>
          </a:pPr>
          <a:r>
            <a:rPr lang="en-US" sz="2100" kern="1200" baseline="0"/>
            <a:t>Sharing anecdotes and success stories</a:t>
          </a:r>
          <a:endParaRPr lang="en-GB" sz="2100" kern="1200"/>
        </a:p>
        <a:p>
          <a:pPr marL="228600" lvl="1" indent="-228600" algn="l" defTabSz="933450">
            <a:lnSpc>
              <a:spcPct val="90000"/>
            </a:lnSpc>
            <a:spcBef>
              <a:spcPct val="0"/>
            </a:spcBef>
            <a:spcAft>
              <a:spcPct val="15000"/>
            </a:spcAft>
            <a:buChar char="•"/>
          </a:pPr>
          <a:r>
            <a:rPr lang="en-US" sz="2100" kern="1200" baseline="0"/>
            <a:t>Feedback on the maturity model</a:t>
          </a:r>
          <a:endParaRPr lang="en-GB" sz="2100" kern="1200"/>
        </a:p>
      </dsp:txBody>
      <dsp:txXfrm>
        <a:off x="3444212" y="1260006"/>
        <a:ext cx="3021211" cy="4777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F6AA5-91E1-4DE3-A3C2-B9AE6022E3A5}">
      <dsp:nvSpPr>
        <dsp:cNvPr id="0" name=""/>
        <dsp:cNvSpPr/>
      </dsp:nvSpPr>
      <dsp:spPr>
        <a:xfrm>
          <a:off x="1569" y="237379"/>
          <a:ext cx="1972793" cy="61991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baseline="0"/>
            <a:t>The Proposal </a:t>
          </a:r>
          <a:endParaRPr lang="en-GB" sz="1000" kern="1200"/>
        </a:p>
      </dsp:txBody>
      <dsp:txXfrm>
        <a:off x="1569" y="237379"/>
        <a:ext cx="1972793" cy="413279"/>
      </dsp:txXfrm>
    </dsp:sp>
    <dsp:sp modelId="{43409AD9-779D-44C1-AAB3-221F4F4BC50B}">
      <dsp:nvSpPr>
        <dsp:cNvPr id="0" name=""/>
        <dsp:cNvSpPr/>
      </dsp:nvSpPr>
      <dsp:spPr>
        <a:xfrm>
          <a:off x="405636" y="650658"/>
          <a:ext cx="1972793" cy="407925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baseline="0"/>
            <a:t>Start with the ‘Why’</a:t>
          </a:r>
          <a:endParaRPr lang="en-GB" sz="1000" kern="1200"/>
        </a:p>
        <a:p>
          <a:pPr marL="114300" lvl="2" indent="-57150" algn="l" defTabSz="444500">
            <a:lnSpc>
              <a:spcPct val="90000"/>
            </a:lnSpc>
            <a:spcBef>
              <a:spcPct val="0"/>
            </a:spcBef>
            <a:spcAft>
              <a:spcPct val="15000"/>
            </a:spcAft>
            <a:buChar char="•"/>
          </a:pPr>
          <a:r>
            <a:rPr lang="en-GB" sz="1000" kern="1200" baseline="0"/>
            <a:t>Clarify the purpose; it’s all about making the business more successful</a:t>
          </a:r>
          <a:endParaRPr lang="en-GB" sz="1000" kern="1200"/>
        </a:p>
        <a:p>
          <a:pPr marL="114300" lvl="2" indent="-57150" algn="l" defTabSz="444500">
            <a:lnSpc>
              <a:spcPct val="90000"/>
            </a:lnSpc>
            <a:spcBef>
              <a:spcPct val="0"/>
            </a:spcBef>
            <a:spcAft>
              <a:spcPct val="15000"/>
            </a:spcAft>
            <a:buChar char="•"/>
          </a:pPr>
          <a:r>
            <a:rPr lang="en-GB" sz="1000" kern="1200" baseline="0"/>
            <a:t>Investigative workshops to develop an action plan</a:t>
          </a:r>
          <a:endParaRPr lang="en-GB" sz="1000" kern="1200"/>
        </a:p>
        <a:p>
          <a:pPr marL="171450" lvl="3" indent="-57150" algn="l" defTabSz="444500">
            <a:lnSpc>
              <a:spcPct val="90000"/>
            </a:lnSpc>
            <a:spcBef>
              <a:spcPct val="0"/>
            </a:spcBef>
            <a:spcAft>
              <a:spcPct val="15000"/>
            </a:spcAft>
            <a:buChar char="•"/>
          </a:pPr>
          <a:r>
            <a:rPr lang="en-GB" sz="1000" kern="1200"/>
            <a:t>Needs, strengths and weaknesses </a:t>
          </a:r>
        </a:p>
        <a:p>
          <a:pPr marL="114300" lvl="2" indent="-57150" algn="l" defTabSz="444500">
            <a:lnSpc>
              <a:spcPct val="90000"/>
            </a:lnSpc>
            <a:spcBef>
              <a:spcPct val="0"/>
            </a:spcBef>
            <a:spcAft>
              <a:spcPct val="15000"/>
            </a:spcAft>
            <a:buChar char="•"/>
          </a:pPr>
          <a:r>
            <a:rPr lang="en-GB" sz="1000" kern="1200" baseline="0"/>
            <a:t>De-emphasise the technology and make it a business need with business driven competencies (underpinned by M365 technologies)</a:t>
          </a:r>
          <a:endParaRPr lang="en-GB" sz="1000" kern="1200"/>
        </a:p>
        <a:p>
          <a:pPr marL="114300" lvl="2" indent="-57150" algn="l" defTabSz="444500">
            <a:lnSpc>
              <a:spcPct val="90000"/>
            </a:lnSpc>
            <a:spcBef>
              <a:spcPct val="0"/>
            </a:spcBef>
            <a:spcAft>
              <a:spcPct val="15000"/>
            </a:spcAft>
            <a:buChar char="•"/>
          </a:pPr>
          <a:endParaRPr lang="en-GB" sz="1000" kern="1200"/>
        </a:p>
        <a:p>
          <a:pPr marL="114300" lvl="2" indent="-57150" algn="l" defTabSz="444500">
            <a:lnSpc>
              <a:spcPct val="90000"/>
            </a:lnSpc>
            <a:spcBef>
              <a:spcPct val="0"/>
            </a:spcBef>
            <a:spcAft>
              <a:spcPct val="15000"/>
            </a:spcAft>
            <a:buChar char="•"/>
          </a:pPr>
          <a:r>
            <a:rPr lang="en-GB" sz="1000" kern="1200"/>
            <a:t>Decide who it needs pitching to/who the stakeholders are</a:t>
          </a:r>
        </a:p>
        <a:p>
          <a:pPr marL="114300" lvl="2" indent="-57150" algn="l" defTabSz="444500">
            <a:lnSpc>
              <a:spcPct val="90000"/>
            </a:lnSpc>
            <a:spcBef>
              <a:spcPct val="0"/>
            </a:spcBef>
            <a:spcAft>
              <a:spcPct val="15000"/>
            </a:spcAft>
            <a:buChar char="•"/>
          </a:pPr>
          <a:endParaRPr lang="en-GB" sz="1000" kern="1200"/>
        </a:p>
        <a:p>
          <a:pPr marL="114300" lvl="2" indent="-57150" algn="l" defTabSz="444500">
            <a:lnSpc>
              <a:spcPct val="90000"/>
            </a:lnSpc>
            <a:spcBef>
              <a:spcPct val="0"/>
            </a:spcBef>
            <a:spcAft>
              <a:spcPct val="15000"/>
            </a:spcAft>
            <a:buChar char="•"/>
          </a:pPr>
          <a:endParaRPr lang="en-GB" sz="1000" kern="1200"/>
        </a:p>
      </dsp:txBody>
      <dsp:txXfrm>
        <a:off x="463417" y="708439"/>
        <a:ext cx="1857231" cy="3963688"/>
      </dsp:txXfrm>
    </dsp:sp>
    <dsp:sp modelId="{905B37F7-90DA-4A8A-970E-B86D4F35E653}">
      <dsp:nvSpPr>
        <dsp:cNvPr id="0" name=""/>
        <dsp:cNvSpPr/>
      </dsp:nvSpPr>
      <dsp:spPr>
        <a:xfrm>
          <a:off x="2273431" y="198434"/>
          <a:ext cx="634024" cy="4911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2273431" y="296668"/>
        <a:ext cx="486674" cy="294700"/>
      </dsp:txXfrm>
    </dsp:sp>
    <dsp:sp modelId="{5BA4E980-9D39-49BB-9C79-97971517787D}">
      <dsp:nvSpPr>
        <dsp:cNvPr id="0" name=""/>
        <dsp:cNvSpPr/>
      </dsp:nvSpPr>
      <dsp:spPr>
        <a:xfrm>
          <a:off x="3170636" y="237379"/>
          <a:ext cx="1972793" cy="619919"/>
        </a:xfrm>
        <a:prstGeom prst="roundRect">
          <a:avLst>
            <a:gd name="adj" fmla="val 10000"/>
          </a:avLst>
        </a:prstGeom>
        <a:solidFill>
          <a:schemeClr val="accent2">
            <a:hueOff val="-3315895"/>
            <a:satOff val="1270"/>
            <a:lumOff val="588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baseline="0"/>
            <a:t>Initial workshops - Helicopter view</a:t>
          </a:r>
          <a:endParaRPr lang="en-GB" sz="1000" kern="1200"/>
        </a:p>
      </dsp:txBody>
      <dsp:txXfrm>
        <a:off x="3170636" y="237379"/>
        <a:ext cx="1972793" cy="413279"/>
      </dsp:txXfrm>
    </dsp:sp>
    <dsp:sp modelId="{F4A34324-A573-4A51-BD58-B9F5AAF631F4}">
      <dsp:nvSpPr>
        <dsp:cNvPr id="0" name=""/>
        <dsp:cNvSpPr/>
      </dsp:nvSpPr>
      <dsp:spPr>
        <a:xfrm>
          <a:off x="3574702" y="650658"/>
          <a:ext cx="1972793" cy="407925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3315895"/>
              <a:satOff val="1270"/>
              <a:lumOff val="5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baseline="0"/>
            <a:t>Start with a fast, simple workshops</a:t>
          </a:r>
          <a:endParaRPr lang="en-GB" sz="1000" kern="1200"/>
        </a:p>
        <a:p>
          <a:pPr marL="114300" lvl="2" indent="-57150" algn="l" defTabSz="444500">
            <a:lnSpc>
              <a:spcPct val="90000"/>
            </a:lnSpc>
            <a:spcBef>
              <a:spcPct val="0"/>
            </a:spcBef>
            <a:spcAft>
              <a:spcPct val="15000"/>
            </a:spcAft>
            <a:buChar char="•"/>
          </a:pPr>
          <a:r>
            <a:rPr lang="en-US" sz="1000" kern="1200" baseline="0"/>
            <a:t>Judgement based workshop tool</a:t>
          </a:r>
          <a:endParaRPr lang="en-GB" sz="1000" kern="1200"/>
        </a:p>
        <a:p>
          <a:pPr marL="57150" lvl="1" indent="-57150" algn="l" defTabSz="444500">
            <a:lnSpc>
              <a:spcPct val="90000"/>
            </a:lnSpc>
            <a:spcBef>
              <a:spcPct val="0"/>
            </a:spcBef>
            <a:spcAft>
              <a:spcPct val="15000"/>
            </a:spcAft>
            <a:buChar char="•"/>
          </a:pPr>
          <a:r>
            <a:rPr lang="en-US" sz="1000" kern="1200" baseline="0"/>
            <a:t>Focused on a getting a sense of all the competencies across the </a:t>
          </a:r>
          <a:r>
            <a:rPr lang="en-US" sz="1000" kern="1200" baseline="0" err="1"/>
            <a:t>organisation</a:t>
          </a:r>
          <a:r>
            <a:rPr lang="en-US" sz="1000" kern="1200" baseline="0"/>
            <a:t>.</a:t>
          </a:r>
          <a:endParaRPr lang="en-GB" sz="1000" kern="1200"/>
        </a:p>
        <a:p>
          <a:pPr marL="114300" lvl="2" indent="-57150" algn="l" defTabSz="444500">
            <a:lnSpc>
              <a:spcPct val="90000"/>
            </a:lnSpc>
            <a:spcBef>
              <a:spcPct val="0"/>
            </a:spcBef>
            <a:spcAft>
              <a:spcPct val="15000"/>
            </a:spcAft>
            <a:buChar char="•"/>
          </a:pPr>
          <a:r>
            <a:rPr lang="en-US" sz="1000" kern="1200" baseline="0"/>
            <a:t>Identify areas of weakness and excellence around competencies and teams/processes</a:t>
          </a:r>
          <a:endParaRPr lang="en-GB" sz="1000" kern="1200"/>
        </a:p>
        <a:p>
          <a:pPr marL="57150" lvl="1" indent="-57150" algn="l" defTabSz="444500">
            <a:lnSpc>
              <a:spcPct val="90000"/>
            </a:lnSpc>
            <a:spcBef>
              <a:spcPct val="0"/>
            </a:spcBef>
            <a:spcAft>
              <a:spcPct val="15000"/>
            </a:spcAft>
            <a:buChar char="•"/>
          </a:pPr>
          <a:r>
            <a:rPr lang="en-US" sz="1000" kern="1200" baseline="0"/>
            <a:t>Define strategy</a:t>
          </a:r>
          <a:endParaRPr lang="en-GB" sz="1000" kern="1200"/>
        </a:p>
        <a:p>
          <a:pPr marL="114300" lvl="2" indent="-57150" algn="l" defTabSz="444500">
            <a:lnSpc>
              <a:spcPct val="90000"/>
            </a:lnSpc>
            <a:spcBef>
              <a:spcPct val="0"/>
            </a:spcBef>
            <a:spcAft>
              <a:spcPct val="15000"/>
            </a:spcAft>
            <a:buChar char="•"/>
          </a:pPr>
          <a:r>
            <a:rPr lang="en-US" sz="1000" kern="1200" baseline="0"/>
            <a:t>Where should the company be in general</a:t>
          </a:r>
          <a:endParaRPr lang="en-GB" sz="1000" kern="1200"/>
        </a:p>
        <a:p>
          <a:pPr marL="114300" lvl="2" indent="-57150" algn="l" defTabSz="444500">
            <a:lnSpc>
              <a:spcPct val="90000"/>
            </a:lnSpc>
            <a:spcBef>
              <a:spcPct val="0"/>
            </a:spcBef>
            <a:spcAft>
              <a:spcPct val="15000"/>
            </a:spcAft>
            <a:buChar char="•"/>
          </a:pPr>
          <a:r>
            <a:rPr lang="en-US" sz="1000" kern="1200" baseline="0"/>
            <a:t>Which competencies are most in need</a:t>
          </a:r>
          <a:endParaRPr lang="en-GB" sz="1000" kern="1200"/>
        </a:p>
        <a:p>
          <a:pPr marL="114300" lvl="2" indent="-57150" algn="l" defTabSz="444500">
            <a:lnSpc>
              <a:spcPct val="90000"/>
            </a:lnSpc>
            <a:spcBef>
              <a:spcPct val="0"/>
            </a:spcBef>
            <a:spcAft>
              <a:spcPct val="15000"/>
            </a:spcAft>
            <a:buChar char="•"/>
          </a:pPr>
          <a:r>
            <a:rPr lang="en-US" sz="1000" kern="1200" baseline="0"/>
            <a:t>Which teams and processes need </a:t>
          </a:r>
          <a:r>
            <a:rPr lang="en-GB" sz="1000" kern="1200" baseline="0"/>
            <a:t>attention </a:t>
          </a:r>
          <a:endParaRPr lang="en-GB" sz="1000" kern="1200"/>
        </a:p>
        <a:p>
          <a:pPr marL="114300" lvl="2" indent="-57150" algn="l" defTabSz="444500">
            <a:lnSpc>
              <a:spcPct val="90000"/>
            </a:lnSpc>
            <a:spcBef>
              <a:spcPct val="0"/>
            </a:spcBef>
            <a:spcAft>
              <a:spcPct val="15000"/>
            </a:spcAft>
            <a:buChar char="•"/>
          </a:pPr>
          <a:r>
            <a:rPr lang="en-GB" sz="1000" kern="1200" baseline="0"/>
            <a:t>Where do we have pockets of expertise</a:t>
          </a:r>
          <a:endParaRPr lang="en-GB" sz="1000" kern="1200"/>
        </a:p>
        <a:p>
          <a:pPr marL="57150" lvl="1" indent="-57150" algn="l" defTabSz="444500">
            <a:lnSpc>
              <a:spcPct val="90000"/>
            </a:lnSpc>
            <a:spcBef>
              <a:spcPct val="0"/>
            </a:spcBef>
            <a:spcAft>
              <a:spcPct val="15000"/>
            </a:spcAft>
            <a:buChar char="•"/>
          </a:pPr>
          <a:r>
            <a:rPr lang="en-GB" sz="1000" kern="1200" baseline="0"/>
            <a:t>Agree an action plan (deep dive) and review cadence</a:t>
          </a:r>
          <a:br>
            <a:rPr lang="en-US" sz="1000" kern="1200" baseline="0"/>
          </a:br>
          <a:endParaRPr lang="en-GB" sz="1000" kern="1200"/>
        </a:p>
      </dsp:txBody>
      <dsp:txXfrm>
        <a:off x="3632483" y="708439"/>
        <a:ext cx="1857231" cy="3963688"/>
      </dsp:txXfrm>
    </dsp:sp>
    <dsp:sp modelId="{4A623F7B-63B2-4C05-8D0D-0E711B242804}">
      <dsp:nvSpPr>
        <dsp:cNvPr id="0" name=""/>
        <dsp:cNvSpPr/>
      </dsp:nvSpPr>
      <dsp:spPr>
        <a:xfrm>
          <a:off x="5442498" y="198434"/>
          <a:ext cx="634024" cy="491168"/>
        </a:xfrm>
        <a:prstGeom prst="rightArrow">
          <a:avLst>
            <a:gd name="adj1" fmla="val 60000"/>
            <a:gd name="adj2" fmla="val 50000"/>
          </a:avLst>
        </a:prstGeom>
        <a:solidFill>
          <a:schemeClr val="accent2">
            <a:hueOff val="-4973842"/>
            <a:satOff val="1905"/>
            <a:lumOff val="88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5442498" y="296668"/>
        <a:ext cx="486674" cy="294700"/>
      </dsp:txXfrm>
    </dsp:sp>
    <dsp:sp modelId="{03DD2975-D6FC-4E4D-A18C-4953A47E91F6}">
      <dsp:nvSpPr>
        <dsp:cNvPr id="0" name=""/>
        <dsp:cNvSpPr/>
      </dsp:nvSpPr>
      <dsp:spPr>
        <a:xfrm>
          <a:off x="6339703" y="237379"/>
          <a:ext cx="1972793" cy="619919"/>
        </a:xfrm>
        <a:prstGeom prst="roundRect">
          <a:avLst>
            <a:gd name="adj" fmla="val 10000"/>
          </a:avLst>
        </a:prstGeom>
        <a:solidFill>
          <a:schemeClr val="accent2">
            <a:hueOff val="-6631790"/>
            <a:satOff val="2540"/>
            <a:lumOff val="1176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US" sz="1000" kern="1200" baseline="0"/>
            <a:t>Follow up workshops - Deep dive</a:t>
          </a:r>
          <a:endParaRPr lang="en-GB" sz="1000" kern="1200"/>
        </a:p>
      </dsp:txBody>
      <dsp:txXfrm>
        <a:off x="6339703" y="237379"/>
        <a:ext cx="1972793" cy="413279"/>
      </dsp:txXfrm>
    </dsp:sp>
    <dsp:sp modelId="{4567C76F-D233-45B1-80A7-D03B2067E9E5}">
      <dsp:nvSpPr>
        <dsp:cNvPr id="0" name=""/>
        <dsp:cNvSpPr/>
      </dsp:nvSpPr>
      <dsp:spPr>
        <a:xfrm>
          <a:off x="6743769" y="650658"/>
          <a:ext cx="1972793" cy="407925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6631790"/>
              <a:satOff val="2540"/>
              <a:lumOff val="117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baseline="0"/>
            <a:t>Work with teams and processes </a:t>
          </a:r>
          <a:r>
            <a:rPr lang="en-GB" sz="1000" kern="1200" baseline="0"/>
            <a:t>identified above to look at their specific issues</a:t>
          </a:r>
          <a:endParaRPr lang="en-GB" sz="1000" kern="1200"/>
        </a:p>
        <a:p>
          <a:pPr marL="57150" lvl="1" indent="-57150" algn="l" defTabSz="444500">
            <a:lnSpc>
              <a:spcPct val="90000"/>
            </a:lnSpc>
            <a:spcBef>
              <a:spcPct val="0"/>
            </a:spcBef>
            <a:spcAft>
              <a:spcPct val="15000"/>
            </a:spcAft>
            <a:buChar char="•"/>
          </a:pPr>
          <a:r>
            <a:rPr lang="en-GB" sz="1000" kern="1200" baseline="0"/>
            <a:t>Identify critical competencies</a:t>
          </a:r>
          <a:endParaRPr lang="en-GB" sz="1000" kern="1200"/>
        </a:p>
        <a:p>
          <a:pPr marL="57150" lvl="1" indent="-57150" algn="l" defTabSz="444500">
            <a:lnSpc>
              <a:spcPct val="90000"/>
            </a:lnSpc>
            <a:spcBef>
              <a:spcPct val="0"/>
            </a:spcBef>
            <a:spcAft>
              <a:spcPct val="15000"/>
            </a:spcAft>
            <a:buChar char="•"/>
          </a:pPr>
          <a:r>
            <a:rPr lang="en-GB" sz="1000" kern="1200" baseline="0"/>
            <a:t>Run deep dive, Characteristic Assessment based workshops to pinpoint areas to improve</a:t>
          </a:r>
          <a:endParaRPr lang="en-GB" sz="1000" kern="1200"/>
        </a:p>
        <a:p>
          <a:pPr marL="57150" lvl="1" indent="-57150" algn="l" defTabSz="444500">
            <a:lnSpc>
              <a:spcPct val="90000"/>
            </a:lnSpc>
            <a:spcBef>
              <a:spcPct val="0"/>
            </a:spcBef>
            <a:spcAft>
              <a:spcPct val="15000"/>
            </a:spcAft>
            <a:buChar char="•"/>
          </a:pPr>
          <a:r>
            <a:rPr lang="en-GB" sz="1000" kern="1200" baseline="0"/>
            <a:t>Develop action plans, with targets and ownership</a:t>
          </a:r>
          <a:endParaRPr lang="en-GB" sz="1000" kern="1200"/>
        </a:p>
      </dsp:txBody>
      <dsp:txXfrm>
        <a:off x="6801550" y="708439"/>
        <a:ext cx="1857231" cy="3963688"/>
      </dsp:txXfrm>
    </dsp:sp>
    <dsp:sp modelId="{6CB8B668-C616-47A2-8791-C7AD09E38698}">
      <dsp:nvSpPr>
        <dsp:cNvPr id="0" name=""/>
        <dsp:cNvSpPr/>
      </dsp:nvSpPr>
      <dsp:spPr>
        <a:xfrm>
          <a:off x="8611565" y="198434"/>
          <a:ext cx="634024" cy="491168"/>
        </a:xfrm>
        <a:prstGeom prst="rightArrow">
          <a:avLst>
            <a:gd name="adj1" fmla="val 60000"/>
            <a:gd name="adj2" fmla="val 50000"/>
          </a:avLst>
        </a:prstGeom>
        <a:solidFill>
          <a:schemeClr val="accent2">
            <a:hueOff val="-9947684"/>
            <a:satOff val="3810"/>
            <a:lumOff val="176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8611565" y="296668"/>
        <a:ext cx="486674" cy="294700"/>
      </dsp:txXfrm>
    </dsp:sp>
    <dsp:sp modelId="{2898F42F-8E90-401C-B678-089CDA798CDE}">
      <dsp:nvSpPr>
        <dsp:cNvPr id="0" name=""/>
        <dsp:cNvSpPr/>
      </dsp:nvSpPr>
      <dsp:spPr>
        <a:xfrm>
          <a:off x="9508770" y="237379"/>
          <a:ext cx="1972793" cy="619919"/>
        </a:xfrm>
        <a:prstGeom prst="roundRect">
          <a:avLst>
            <a:gd name="adj" fmla="val 10000"/>
          </a:avLst>
        </a:prstGeom>
        <a:solidFill>
          <a:schemeClr val="accent2">
            <a:hueOff val="-9947684"/>
            <a:satOff val="3810"/>
            <a:lumOff val="176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baseline="0"/>
            <a:t>Progress Workshops </a:t>
          </a:r>
          <a:endParaRPr lang="en-GB" sz="1000" kern="1200"/>
        </a:p>
      </dsp:txBody>
      <dsp:txXfrm>
        <a:off x="9508770" y="237379"/>
        <a:ext cx="1972793" cy="413279"/>
      </dsp:txXfrm>
    </dsp:sp>
    <dsp:sp modelId="{4C1B88C8-CA0C-4506-8A97-DE0129870293}">
      <dsp:nvSpPr>
        <dsp:cNvPr id="0" name=""/>
        <dsp:cNvSpPr/>
      </dsp:nvSpPr>
      <dsp:spPr>
        <a:xfrm>
          <a:off x="9912836" y="650658"/>
          <a:ext cx="1972793" cy="407925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9947684"/>
              <a:satOff val="3810"/>
              <a:lumOff val="176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baseline="0"/>
            <a:t>Future workshops, based on the above, to assess progress towards strategy</a:t>
          </a:r>
          <a:endParaRPr lang="en-GB" sz="1000" kern="1200"/>
        </a:p>
      </dsp:txBody>
      <dsp:txXfrm>
        <a:off x="9970617" y="708439"/>
        <a:ext cx="1857231" cy="3963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34BAE-1A63-4660-B119-AE251AD8E8EA}">
      <dsp:nvSpPr>
        <dsp:cNvPr id="0" name=""/>
        <dsp:cNvSpPr/>
      </dsp:nvSpPr>
      <dsp:spPr>
        <a:xfrm>
          <a:off x="0" y="533"/>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930A2C-7991-4B71-BF21-1AA0AEFBC521}">
      <dsp:nvSpPr>
        <dsp:cNvPr id="0" name=""/>
        <dsp:cNvSpPr/>
      </dsp:nvSpPr>
      <dsp:spPr>
        <a:xfrm>
          <a:off x="0" y="533"/>
          <a:ext cx="2306637"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Advanced content management</a:t>
          </a:r>
        </a:p>
      </dsp:txBody>
      <dsp:txXfrm>
        <a:off x="0" y="533"/>
        <a:ext cx="2306637" cy="874181"/>
      </dsp:txXfrm>
    </dsp:sp>
    <dsp:sp modelId="{5A51ED8F-59D7-4EAF-8917-57D0D379B4BA}">
      <dsp:nvSpPr>
        <dsp:cNvPr id="0" name=""/>
        <dsp:cNvSpPr/>
      </dsp:nvSpPr>
      <dsp:spPr>
        <a:xfrm>
          <a:off x="2479635" y="20851"/>
          <a:ext cx="9053551" cy="406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Retention</a:t>
          </a:r>
        </a:p>
      </dsp:txBody>
      <dsp:txXfrm>
        <a:off x="2479635" y="20851"/>
        <a:ext cx="9053551" cy="406357"/>
      </dsp:txXfrm>
    </dsp:sp>
    <dsp:sp modelId="{8A3CEF38-6A4E-4590-AFE7-F63DA76EC2F5}">
      <dsp:nvSpPr>
        <dsp:cNvPr id="0" name=""/>
        <dsp:cNvSpPr/>
      </dsp:nvSpPr>
      <dsp:spPr>
        <a:xfrm>
          <a:off x="2306637" y="427209"/>
          <a:ext cx="9226549"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11F7DF-0E81-4ED2-B276-2A658061F766}">
      <dsp:nvSpPr>
        <dsp:cNvPr id="0" name=""/>
        <dsp:cNvSpPr/>
      </dsp:nvSpPr>
      <dsp:spPr>
        <a:xfrm>
          <a:off x="2479635" y="447527"/>
          <a:ext cx="9053551" cy="406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Compliance</a:t>
          </a:r>
        </a:p>
      </dsp:txBody>
      <dsp:txXfrm>
        <a:off x="2479635" y="447527"/>
        <a:ext cx="9053551" cy="406357"/>
      </dsp:txXfrm>
    </dsp:sp>
    <dsp:sp modelId="{A7E6F449-3D33-4474-B349-BD28316865D8}">
      <dsp:nvSpPr>
        <dsp:cNvPr id="0" name=""/>
        <dsp:cNvSpPr/>
      </dsp:nvSpPr>
      <dsp:spPr>
        <a:xfrm>
          <a:off x="2306637" y="853885"/>
          <a:ext cx="9226549"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47C489-0960-4EFB-8311-8AFEF2C445D5}">
      <dsp:nvSpPr>
        <dsp:cNvPr id="0" name=""/>
        <dsp:cNvSpPr/>
      </dsp:nvSpPr>
      <dsp:spPr>
        <a:xfrm>
          <a:off x="0" y="874715"/>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EC3420-7AA8-4E92-B571-C72B7973AA87}">
      <dsp:nvSpPr>
        <dsp:cNvPr id="0" name=""/>
        <dsp:cNvSpPr/>
      </dsp:nvSpPr>
      <dsp:spPr>
        <a:xfrm>
          <a:off x="0" y="874715"/>
          <a:ext cx="2306637"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Communication</a:t>
          </a:r>
        </a:p>
      </dsp:txBody>
      <dsp:txXfrm>
        <a:off x="0" y="874715"/>
        <a:ext cx="2306637" cy="874181"/>
      </dsp:txXfrm>
    </dsp:sp>
    <dsp:sp modelId="{0CED040D-A8C7-403C-B964-F014DB079857}">
      <dsp:nvSpPr>
        <dsp:cNvPr id="0" name=""/>
        <dsp:cNvSpPr/>
      </dsp:nvSpPr>
      <dsp:spPr>
        <a:xfrm>
          <a:off x="0" y="1748896"/>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DCB19F-9E65-4819-9BE6-9C5394A2BFEC}">
      <dsp:nvSpPr>
        <dsp:cNvPr id="0" name=""/>
        <dsp:cNvSpPr/>
      </dsp:nvSpPr>
      <dsp:spPr>
        <a:xfrm>
          <a:off x="0" y="1748896"/>
          <a:ext cx="2306637"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Collaboration</a:t>
          </a:r>
        </a:p>
      </dsp:txBody>
      <dsp:txXfrm>
        <a:off x="0" y="1748896"/>
        <a:ext cx="2306637" cy="874181"/>
      </dsp:txXfrm>
    </dsp:sp>
    <dsp:sp modelId="{162656EF-0B80-40D2-A5D2-965C51AE85E7}">
      <dsp:nvSpPr>
        <dsp:cNvPr id="0" name=""/>
        <dsp:cNvSpPr/>
      </dsp:nvSpPr>
      <dsp:spPr>
        <a:xfrm>
          <a:off x="0" y="2623078"/>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6AC1D6-7D21-4D92-873A-767996A82A2D}">
      <dsp:nvSpPr>
        <dsp:cNvPr id="0" name=""/>
        <dsp:cNvSpPr/>
      </dsp:nvSpPr>
      <dsp:spPr>
        <a:xfrm>
          <a:off x="0" y="2623078"/>
          <a:ext cx="2306637"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Search</a:t>
          </a:r>
        </a:p>
      </dsp:txBody>
      <dsp:txXfrm>
        <a:off x="0" y="2623078"/>
        <a:ext cx="2306637" cy="874181"/>
      </dsp:txXfrm>
    </dsp:sp>
    <dsp:sp modelId="{85F9D5F3-2611-4C7E-B5ED-04875A812B03}">
      <dsp:nvSpPr>
        <dsp:cNvPr id="0" name=""/>
        <dsp:cNvSpPr/>
      </dsp:nvSpPr>
      <dsp:spPr>
        <a:xfrm>
          <a:off x="0" y="3497259"/>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4E5284-08A2-4989-ABF7-AAEB5059DDC3}">
      <dsp:nvSpPr>
        <dsp:cNvPr id="0" name=""/>
        <dsp:cNvSpPr/>
      </dsp:nvSpPr>
      <dsp:spPr>
        <a:xfrm>
          <a:off x="0" y="3497259"/>
          <a:ext cx="2306637"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Business process</a:t>
          </a:r>
        </a:p>
      </dsp:txBody>
      <dsp:txXfrm>
        <a:off x="0" y="3497259"/>
        <a:ext cx="2306637" cy="874181"/>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8/23/2021 12:10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8/23/2021 12:10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8/23/2021 12:10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a:rPr>
              <a:t>POLL: https://forms.office.com/r/DmUk6zw2NZ</a:t>
            </a:r>
          </a:p>
          <a:p>
            <a:endParaRPr lang="en-US">
              <a:cs typeface="Segoe UI Light"/>
            </a:endParaRPr>
          </a:p>
          <a:p>
            <a:r>
              <a:rPr lang="en-US">
                <a:latin typeface="Segoe UI Light"/>
                <a:cs typeface="Segoe UI Light"/>
              </a:rPr>
              <a:t>Would you choose a particular part of the platform?</a:t>
            </a:r>
          </a:p>
          <a:p>
            <a:r>
              <a:rPr lang="en-US">
                <a:latin typeface="Segoe UI Light"/>
                <a:cs typeface="Segoe UI Light"/>
              </a:rPr>
              <a:t>Source control?</a:t>
            </a:r>
          </a:p>
          <a:p>
            <a:r>
              <a:rPr lang="en-US">
                <a:latin typeface="Segoe UI Light"/>
                <a:cs typeface="Segoe UI Light"/>
              </a:rPr>
              <a:t>Switch it on and let everyone go wild?</a:t>
            </a:r>
            <a:endParaRPr lang="en-US">
              <a:cs typeface="Segoe UI Light"/>
            </a:endParaRPr>
          </a:p>
          <a:p>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93848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a:rPr>
              <a:t>POLL: https://forms.office.com/r/DmUk6zw2NZ</a:t>
            </a:r>
          </a:p>
          <a:p>
            <a:endParaRPr lang="en-US">
              <a:cs typeface="Segoe UI Light"/>
            </a:endParaRPr>
          </a:p>
          <a:p>
            <a:r>
              <a:rPr lang="en-US">
                <a:latin typeface="Segoe UI Light"/>
                <a:cs typeface="Segoe UI Light"/>
              </a:rPr>
              <a:t>Would you choose a particular part of the platform?</a:t>
            </a:r>
          </a:p>
          <a:p>
            <a:r>
              <a:rPr lang="en-US">
                <a:latin typeface="Segoe UI Light"/>
                <a:cs typeface="Segoe UI Light"/>
              </a:rPr>
              <a:t>Source control?</a:t>
            </a:r>
          </a:p>
          <a:p>
            <a:r>
              <a:rPr lang="en-US">
                <a:latin typeface="Segoe UI Light"/>
                <a:cs typeface="Segoe UI Light"/>
              </a:rPr>
              <a:t>Switch it on and let everyone go wild?</a:t>
            </a:r>
            <a:endParaRPr lang="en-US">
              <a:cs typeface="Segoe UI Light"/>
            </a:endParaRPr>
          </a:p>
          <a:p>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715401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a:rPr>
              <a:t>POLL: https://forms.office.com/r/DmUk6zw2NZ</a:t>
            </a:r>
          </a:p>
          <a:p>
            <a:endParaRPr lang="en-US">
              <a:cs typeface="Segoe UI Light"/>
            </a:endParaRPr>
          </a:p>
          <a:p>
            <a:r>
              <a:rPr lang="en-US">
                <a:latin typeface="Segoe UI Light"/>
                <a:cs typeface="Segoe UI Light"/>
              </a:rPr>
              <a:t>Would you choose a particular part of the platform?</a:t>
            </a:r>
          </a:p>
          <a:p>
            <a:r>
              <a:rPr lang="en-US">
                <a:latin typeface="Segoe UI Light"/>
                <a:cs typeface="Segoe UI Light"/>
              </a:rPr>
              <a:t>Source control?</a:t>
            </a:r>
          </a:p>
          <a:p>
            <a:r>
              <a:rPr lang="en-US">
                <a:latin typeface="Segoe UI Light"/>
                <a:cs typeface="Segoe UI Light"/>
              </a:rPr>
              <a:t>Switch it on and let everyone go wild?</a:t>
            </a:r>
            <a:endParaRPr lang="en-US">
              <a:cs typeface="Segoe UI Light"/>
            </a:endParaRPr>
          </a:p>
          <a:p>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91139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24</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10727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3</a:t>
            </a:fld>
            <a:endParaRPr lang="en-GB"/>
          </a:p>
        </p:txBody>
      </p:sp>
    </p:spTree>
    <p:extLst>
      <p:ext uri="{BB962C8B-B14F-4D97-AF65-F5344CB8AC3E}">
        <p14:creationId xmlns:p14="http://schemas.microsoft.com/office/powerpoint/2010/main" val="140027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4</a:t>
            </a:fld>
            <a:endParaRPr lang="en-GB"/>
          </a:p>
        </p:txBody>
      </p:sp>
    </p:spTree>
    <p:extLst>
      <p:ext uri="{BB962C8B-B14F-4D97-AF65-F5344CB8AC3E}">
        <p14:creationId xmlns:p14="http://schemas.microsoft.com/office/powerpoint/2010/main" val="3609459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EMILY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4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cs typeface="Segoe UI Light"/>
              </a:rPr>
              <a:t>EMILY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04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13020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a:cs typeface="Segoe UI Light"/>
              </a:rPr>
              <a:t>SIMON D</a:t>
            </a:r>
          </a:p>
          <a:p>
            <a:endParaRPr lang="es-419">
              <a:cs typeface="Segoe UI Light"/>
            </a:endParaRPr>
          </a:p>
          <a:p>
            <a:r>
              <a:rPr lang="es-419" err="1">
                <a:latin typeface="Segoe UI Light"/>
                <a:cs typeface="Segoe UI Light"/>
              </a:rPr>
              <a:t>Discuss</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approach</a:t>
            </a:r>
            <a:r>
              <a:rPr lang="es-419">
                <a:latin typeface="Segoe UI Light"/>
                <a:cs typeface="Segoe UI Light"/>
              </a:rPr>
              <a:t> and </a:t>
            </a:r>
            <a:r>
              <a:rPr lang="es-419" err="1">
                <a:latin typeface="Segoe UI Light"/>
                <a:cs typeface="Segoe UI Light"/>
              </a:rPr>
              <a:t>how</a:t>
            </a:r>
            <a:r>
              <a:rPr lang="es-419">
                <a:latin typeface="Segoe UI Light"/>
                <a:cs typeface="Segoe UI Light"/>
              </a:rPr>
              <a:t> </a:t>
            </a:r>
            <a:r>
              <a:rPr lang="es-419" err="1">
                <a:latin typeface="Segoe UI Light"/>
                <a:cs typeface="Segoe UI Light"/>
              </a:rPr>
              <a:t>when</a:t>
            </a:r>
            <a:r>
              <a:rPr lang="es-419">
                <a:latin typeface="Segoe UI Light"/>
                <a:cs typeface="Segoe UI Light"/>
              </a:rPr>
              <a:t> </a:t>
            </a:r>
            <a:r>
              <a:rPr lang="es-419" err="1">
                <a:latin typeface="Segoe UI Light"/>
                <a:cs typeface="Segoe UI Light"/>
              </a:rPr>
              <a:t>first</a:t>
            </a:r>
            <a:r>
              <a:rPr lang="es-419">
                <a:latin typeface="Segoe UI Light"/>
                <a:cs typeface="Segoe UI Light"/>
              </a:rPr>
              <a:t> </a:t>
            </a:r>
            <a:r>
              <a:rPr lang="es-419" err="1">
                <a:latin typeface="Segoe UI Light"/>
                <a:cs typeface="Segoe UI Light"/>
              </a:rPr>
              <a:t>thinking</a:t>
            </a:r>
            <a:r>
              <a:rPr lang="es-419">
                <a:latin typeface="Segoe UI Light"/>
                <a:cs typeface="Segoe UI Light"/>
              </a:rPr>
              <a:t> </a:t>
            </a:r>
            <a:r>
              <a:rPr lang="es-419" err="1">
                <a:latin typeface="Segoe UI Light"/>
                <a:cs typeface="Segoe UI Light"/>
              </a:rPr>
              <a:t>about</a:t>
            </a:r>
            <a:r>
              <a:rPr lang="es-419">
                <a:latin typeface="Segoe UI Light"/>
                <a:cs typeface="Segoe UI Light"/>
              </a:rPr>
              <a:t> </a:t>
            </a:r>
            <a:r>
              <a:rPr lang="es-419" err="1">
                <a:latin typeface="Segoe UI Light"/>
                <a:cs typeface="Segoe UI Light"/>
              </a:rPr>
              <a:t>how</a:t>
            </a:r>
            <a:r>
              <a:rPr lang="es-419">
                <a:latin typeface="Segoe UI Light"/>
                <a:cs typeface="Segoe UI Light"/>
              </a:rPr>
              <a:t> </a:t>
            </a:r>
            <a:r>
              <a:rPr lang="es-419" err="1">
                <a:latin typeface="Segoe UI Light"/>
                <a:cs typeface="Segoe UI Light"/>
              </a:rPr>
              <a:t>to</a:t>
            </a:r>
            <a:r>
              <a:rPr lang="es-419">
                <a:latin typeface="Segoe UI Light"/>
                <a:cs typeface="Segoe UI Light"/>
              </a:rPr>
              <a:t> </a:t>
            </a:r>
            <a:r>
              <a:rPr lang="es-419" err="1">
                <a:latin typeface="Segoe UI Light"/>
                <a:cs typeface="Segoe UI Light"/>
              </a:rPr>
              <a:t>apply</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maturity</a:t>
            </a:r>
            <a:r>
              <a:rPr lang="es-419">
                <a:latin typeface="Segoe UI Light"/>
                <a:cs typeface="Segoe UI Light"/>
              </a:rPr>
              <a:t> </a:t>
            </a:r>
            <a:r>
              <a:rPr lang="es-419" err="1">
                <a:latin typeface="Segoe UI Light"/>
                <a:cs typeface="Segoe UI Light"/>
              </a:rPr>
              <a:t>model</a:t>
            </a:r>
            <a:r>
              <a:rPr lang="es-419">
                <a:latin typeface="Segoe UI Light"/>
                <a:cs typeface="Segoe UI Light"/>
              </a:rPr>
              <a:t> </a:t>
            </a:r>
            <a:r>
              <a:rPr lang="es-419" err="1">
                <a:latin typeface="Segoe UI Light"/>
                <a:cs typeface="Segoe UI Light"/>
              </a:rPr>
              <a:t>it</a:t>
            </a:r>
            <a:r>
              <a:rPr lang="es-419">
                <a:latin typeface="Segoe UI Light"/>
                <a:cs typeface="Segoe UI Light"/>
              </a:rPr>
              <a:t> </a:t>
            </a:r>
            <a:r>
              <a:rPr lang="es-419" err="1">
                <a:latin typeface="Segoe UI Light"/>
                <a:cs typeface="Segoe UI Light"/>
              </a:rPr>
              <a:t>was</a:t>
            </a:r>
            <a:r>
              <a:rPr lang="es-419">
                <a:latin typeface="Segoe UI Light"/>
                <a:cs typeface="Segoe UI Light"/>
              </a:rPr>
              <a:t> </a:t>
            </a:r>
            <a:r>
              <a:rPr lang="es-419" err="1">
                <a:latin typeface="Segoe UI Light"/>
                <a:cs typeface="Segoe UI Light"/>
              </a:rPr>
              <a:t>all</a:t>
            </a:r>
            <a:r>
              <a:rPr lang="es-419">
                <a:latin typeface="Segoe UI Light"/>
                <a:cs typeface="Segoe UI Light"/>
              </a:rPr>
              <a:t> </a:t>
            </a:r>
            <a:r>
              <a:rPr lang="es-419" err="1">
                <a:latin typeface="Segoe UI Light"/>
                <a:cs typeface="Segoe UI Light"/>
              </a:rPr>
              <a:t>about</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customisation</a:t>
            </a:r>
            <a:r>
              <a:rPr lang="es-419">
                <a:latin typeface="Segoe UI Light"/>
                <a:cs typeface="Segoe UI Light"/>
              </a:rPr>
              <a:t> and </a:t>
            </a:r>
            <a:r>
              <a:rPr lang="es-419" err="1">
                <a:latin typeface="Segoe UI Light"/>
                <a:cs typeface="Segoe UI Light"/>
              </a:rPr>
              <a:t>development</a:t>
            </a:r>
            <a:r>
              <a:rPr lang="es-419">
                <a:latin typeface="Segoe UI Light"/>
                <a:cs typeface="Segoe UI Light"/>
              </a:rPr>
              <a:t> competency.</a:t>
            </a:r>
            <a:br>
              <a:rPr lang="es-419">
                <a:latin typeface="Segoe UI Light"/>
                <a:cs typeface="Segoe UI Light"/>
              </a:rPr>
            </a:br>
            <a:r>
              <a:rPr lang="es-419">
                <a:latin typeface="Segoe UI Light"/>
                <a:cs typeface="Segoe UI Light"/>
              </a:rPr>
              <a:t>So </a:t>
            </a:r>
            <a:r>
              <a:rPr lang="es-419" err="1">
                <a:latin typeface="Segoe UI Light"/>
                <a:cs typeface="Segoe UI Light"/>
              </a:rPr>
              <a:t>when</a:t>
            </a:r>
            <a:r>
              <a:rPr lang="es-419">
                <a:latin typeface="Segoe UI Light"/>
                <a:cs typeface="Segoe UI Light"/>
              </a:rPr>
              <a:t> </a:t>
            </a:r>
            <a:r>
              <a:rPr lang="es-419" err="1">
                <a:latin typeface="Segoe UI Light"/>
                <a:cs typeface="Segoe UI Light"/>
              </a:rPr>
              <a:t>we</a:t>
            </a:r>
            <a:r>
              <a:rPr lang="es-419">
                <a:latin typeface="Segoe UI Light"/>
                <a:cs typeface="Segoe UI Light"/>
              </a:rPr>
              <a:t> are </a:t>
            </a:r>
            <a:r>
              <a:rPr lang="es-419" err="1">
                <a:latin typeface="Segoe UI Light"/>
                <a:cs typeface="Segoe UI Light"/>
              </a:rPr>
              <a:t>discussing</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we are think ingabout </a:t>
            </a:r>
            <a:r>
              <a:rPr lang="es-419" err="1">
                <a:latin typeface="Segoe UI Light"/>
                <a:cs typeface="Segoe UI Light"/>
              </a:rPr>
              <a:t>all</a:t>
            </a:r>
            <a:r>
              <a:rPr lang="es-419">
                <a:latin typeface="Segoe UI Light"/>
                <a:cs typeface="Segoe UI Light"/>
              </a:rPr>
              <a:t> </a:t>
            </a:r>
            <a:r>
              <a:rPr lang="es-419" err="1">
                <a:latin typeface="Segoe UI Light"/>
                <a:cs typeface="Segoe UI Light"/>
              </a:rPr>
              <a:t>the</a:t>
            </a:r>
            <a:r>
              <a:rPr lang="es-419">
                <a:latin typeface="Segoe UI Light"/>
                <a:cs typeface="Segoe UI Light"/>
              </a:rPr>
              <a:t> competencies and how they are applied from </a:t>
            </a:r>
            <a:r>
              <a:rPr lang="es-419" err="1">
                <a:latin typeface="Segoe UI Light"/>
                <a:cs typeface="Segoe UI Light"/>
              </a:rPr>
              <a:t>the</a:t>
            </a:r>
            <a:r>
              <a:rPr lang="es-419">
                <a:latin typeface="Segoe UI Light"/>
                <a:cs typeface="Segoe UI Light"/>
              </a:rPr>
              <a:t> </a:t>
            </a:r>
            <a:r>
              <a:rPr lang="es-419" err="1">
                <a:latin typeface="Segoe UI Light"/>
                <a:cs typeface="Segoe UI Light"/>
              </a:rPr>
              <a:t>maturity</a:t>
            </a:r>
            <a:r>
              <a:rPr lang="es-419">
                <a:latin typeface="Segoe UI Light"/>
                <a:cs typeface="Segoe UI Light"/>
              </a:rPr>
              <a:t> </a:t>
            </a:r>
            <a:r>
              <a:rPr lang="es-419" err="1">
                <a:latin typeface="Segoe UI Light"/>
                <a:cs typeface="Segoe UI Light"/>
              </a:rPr>
              <a:t>model</a:t>
            </a:r>
            <a:r>
              <a:rPr lang="es-419">
                <a:latin typeface="Segoe UI Light"/>
                <a:cs typeface="Segoe UI Light"/>
              </a:rPr>
              <a:t>.</a:t>
            </a:r>
          </a:p>
          <a:p>
            <a:endParaRPr lang="es-419">
              <a:cs typeface="Segoe UI Light"/>
            </a:endParaRPr>
          </a:p>
          <a:p>
            <a:r>
              <a:rPr lang="es-419" err="1">
                <a:latin typeface="Segoe UI Light"/>
                <a:cs typeface="Segoe UI Light"/>
              </a:rPr>
              <a:t>Examples</a:t>
            </a:r>
            <a:r>
              <a:rPr lang="es-419">
                <a:latin typeface="Segoe UI Light"/>
                <a:cs typeface="Segoe UI Light"/>
              </a:rPr>
              <a:t>:</a:t>
            </a:r>
          </a:p>
          <a:p>
            <a:r>
              <a:rPr lang="es-419" err="1">
                <a:latin typeface="Segoe UI Light"/>
                <a:cs typeface="Segoe UI Light"/>
              </a:rPr>
              <a:t>Communication</a:t>
            </a:r>
            <a:r>
              <a:rPr lang="es-419">
                <a:latin typeface="Segoe UI Light"/>
                <a:cs typeface="Segoe UI Light"/>
              </a:rPr>
              <a:t> – </a:t>
            </a:r>
            <a:r>
              <a:rPr lang="es-419" err="1">
                <a:latin typeface="Segoe UI Light"/>
                <a:cs typeface="Segoe UI Light"/>
              </a:rPr>
              <a:t>how</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inform</a:t>
            </a:r>
            <a:r>
              <a:rPr lang="es-419">
                <a:latin typeface="Segoe UI Light"/>
                <a:cs typeface="Segoe UI Light"/>
              </a:rPr>
              <a:t> </a:t>
            </a:r>
            <a:r>
              <a:rPr lang="es-419" err="1">
                <a:latin typeface="Segoe UI Light"/>
                <a:cs typeface="Segoe UI Light"/>
              </a:rPr>
              <a:t>people</a:t>
            </a:r>
            <a:r>
              <a:rPr lang="es-419">
                <a:latin typeface="Segoe UI Light"/>
                <a:cs typeface="Segoe UI Light"/>
              </a:rPr>
              <a:t> </a:t>
            </a:r>
            <a:r>
              <a:rPr lang="es-419" err="1">
                <a:latin typeface="Segoe UI Light"/>
                <a:cs typeface="Segoe UI Light"/>
              </a:rPr>
              <a:t>that</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is</a:t>
            </a:r>
            <a:r>
              <a:rPr lang="es-419">
                <a:latin typeface="Segoe UI Light"/>
                <a:cs typeface="Segoe UI Light"/>
              </a:rPr>
              <a:t> </a:t>
            </a:r>
            <a:r>
              <a:rPr lang="es-419" err="1">
                <a:latin typeface="Segoe UI Light"/>
                <a:cs typeface="Segoe UI Light"/>
              </a:rPr>
              <a:t>available</a:t>
            </a:r>
            <a:r>
              <a:rPr lang="es-419">
                <a:latin typeface="Segoe UI Light"/>
                <a:cs typeface="Segoe UI Light"/>
              </a:rPr>
              <a:t>? </a:t>
            </a:r>
            <a:r>
              <a:rPr lang="es-419" err="1">
                <a:latin typeface="Segoe UI Light"/>
                <a:cs typeface="Segoe UI Light"/>
              </a:rPr>
              <a:t>How</a:t>
            </a:r>
            <a:r>
              <a:rPr lang="es-419">
                <a:latin typeface="Segoe UI Light"/>
                <a:cs typeface="Segoe UI Light"/>
              </a:rPr>
              <a:t> </a:t>
            </a:r>
            <a:r>
              <a:rPr lang="es-419" err="1">
                <a:latin typeface="Segoe UI Light"/>
                <a:cs typeface="Segoe UI Light"/>
              </a:rPr>
              <a:t>we</a:t>
            </a:r>
            <a:r>
              <a:rPr lang="es-419">
                <a:latin typeface="Segoe UI Light"/>
                <a:cs typeface="Segoe UI Light"/>
              </a:rPr>
              <a:t> </a:t>
            </a:r>
            <a:r>
              <a:rPr lang="es-419" err="1">
                <a:latin typeface="Segoe UI Light"/>
                <a:cs typeface="Segoe UI Light"/>
              </a:rPr>
              <a:t>explain</a:t>
            </a:r>
            <a:r>
              <a:rPr lang="es-419">
                <a:latin typeface="Segoe UI Light"/>
                <a:cs typeface="Segoe UI Light"/>
              </a:rPr>
              <a:t> </a:t>
            </a:r>
            <a:r>
              <a:rPr lang="es-419" err="1">
                <a:latin typeface="Segoe UI Light"/>
                <a:cs typeface="Segoe UI Light"/>
              </a:rPr>
              <a:t>what</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benefits</a:t>
            </a:r>
            <a:r>
              <a:rPr lang="es-419">
                <a:latin typeface="Segoe UI Light"/>
                <a:cs typeface="Segoe UI Light"/>
              </a:rPr>
              <a:t> and </a:t>
            </a:r>
            <a:r>
              <a:rPr lang="es-419" err="1">
                <a:latin typeface="Segoe UI Light"/>
                <a:cs typeface="Segoe UI Light"/>
              </a:rPr>
              <a:t>impact</a:t>
            </a:r>
            <a:r>
              <a:rPr lang="es-419">
                <a:latin typeface="Segoe UI Light"/>
                <a:cs typeface="Segoe UI Light"/>
              </a:rPr>
              <a:t> </a:t>
            </a:r>
            <a:r>
              <a:rPr lang="es-419" err="1">
                <a:latin typeface="Segoe UI Light"/>
                <a:cs typeface="Segoe UI Light"/>
              </a:rPr>
              <a:t>of</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platform</a:t>
            </a:r>
            <a:r>
              <a:rPr lang="es-419">
                <a:latin typeface="Segoe UI Light"/>
                <a:cs typeface="Segoe UI Light"/>
              </a:rPr>
              <a:t> can be? </a:t>
            </a:r>
          </a:p>
          <a:p>
            <a:r>
              <a:rPr lang="es-419">
                <a:latin typeface="Segoe UI Light"/>
                <a:cs typeface="Segoe UI Light"/>
              </a:rPr>
              <a:t>Staff and Training – </a:t>
            </a:r>
            <a:r>
              <a:rPr lang="es-419" err="1">
                <a:latin typeface="Segoe UI Light"/>
                <a:cs typeface="Segoe UI Light"/>
              </a:rPr>
              <a:t>how</a:t>
            </a:r>
            <a:r>
              <a:rPr lang="es-419">
                <a:latin typeface="Segoe UI Light"/>
                <a:cs typeface="Segoe UI Light"/>
              </a:rPr>
              <a:t> </a:t>
            </a:r>
            <a:r>
              <a:rPr lang="es-419" err="1">
                <a:latin typeface="Segoe UI Light"/>
                <a:cs typeface="Segoe UI Light"/>
              </a:rPr>
              <a:t>we</a:t>
            </a:r>
            <a:r>
              <a:rPr lang="es-419">
                <a:latin typeface="Segoe UI Light"/>
                <a:cs typeface="Segoe UI Light"/>
              </a:rPr>
              <a:t> </a:t>
            </a:r>
            <a:r>
              <a:rPr lang="es-419" err="1">
                <a:latin typeface="Segoe UI Light"/>
                <a:cs typeface="Segoe UI Light"/>
              </a:rPr>
              <a:t>we</a:t>
            </a:r>
            <a:r>
              <a:rPr lang="es-419">
                <a:latin typeface="Segoe UI Light"/>
                <a:cs typeface="Segoe UI Light"/>
              </a:rPr>
              <a:t> </a:t>
            </a:r>
            <a:r>
              <a:rPr lang="es-419" err="1">
                <a:latin typeface="Segoe UI Light"/>
                <a:cs typeface="Segoe UI Light"/>
              </a:rPr>
              <a:t>enable</a:t>
            </a:r>
            <a:r>
              <a:rPr lang="es-419">
                <a:latin typeface="Segoe UI Light"/>
                <a:cs typeface="Segoe UI Light"/>
              </a:rPr>
              <a:t> </a:t>
            </a:r>
            <a:r>
              <a:rPr lang="es-419" err="1">
                <a:latin typeface="Segoe UI Light"/>
                <a:cs typeface="Segoe UI Light"/>
              </a:rPr>
              <a:t>our</a:t>
            </a:r>
            <a:r>
              <a:rPr lang="es-419">
                <a:latin typeface="Segoe UI Light"/>
                <a:cs typeface="Segoe UI Light"/>
              </a:rPr>
              <a:t> </a:t>
            </a:r>
            <a:r>
              <a:rPr lang="es-419" err="1">
                <a:latin typeface="Segoe UI Light"/>
                <a:cs typeface="Segoe UI Light"/>
              </a:rPr>
              <a:t>teams</a:t>
            </a:r>
            <a:r>
              <a:rPr lang="es-419">
                <a:latin typeface="Segoe UI Light"/>
                <a:cs typeface="Segoe UI Light"/>
              </a:rPr>
              <a:t> </a:t>
            </a:r>
            <a:r>
              <a:rPr lang="es-419" err="1">
                <a:latin typeface="Segoe UI Light"/>
                <a:cs typeface="Segoe UI Light"/>
              </a:rPr>
              <a:t>to</a:t>
            </a:r>
            <a:r>
              <a:rPr lang="es-419">
                <a:latin typeface="Segoe UI Light"/>
                <a:cs typeface="Segoe UI Light"/>
              </a:rPr>
              <a:t> </a:t>
            </a:r>
            <a:r>
              <a:rPr lang="es-419" err="1">
                <a:latin typeface="Segoe UI Light"/>
                <a:cs typeface="Segoe UI Light"/>
              </a:rPr>
              <a:t>take</a:t>
            </a:r>
            <a:r>
              <a:rPr lang="es-419">
                <a:latin typeface="Segoe UI Light"/>
                <a:cs typeface="Segoe UI Light"/>
              </a:rPr>
              <a:t> </a:t>
            </a:r>
            <a:r>
              <a:rPr lang="es-419" err="1">
                <a:latin typeface="Segoe UI Light"/>
                <a:cs typeface="Segoe UI Light"/>
              </a:rPr>
              <a:t>advantage</a:t>
            </a:r>
            <a:r>
              <a:rPr lang="es-419">
                <a:latin typeface="Segoe UI Light"/>
                <a:cs typeface="Segoe UI Light"/>
              </a:rPr>
              <a:t> </a:t>
            </a:r>
            <a:r>
              <a:rPr lang="es-419" err="1">
                <a:latin typeface="Segoe UI Light"/>
                <a:cs typeface="Segoe UI Light"/>
              </a:rPr>
              <a:t>of</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What</a:t>
            </a:r>
            <a:r>
              <a:rPr lang="es-419">
                <a:latin typeface="Segoe UI Light"/>
                <a:cs typeface="Segoe UI Light"/>
              </a:rPr>
              <a:t> training </a:t>
            </a:r>
            <a:r>
              <a:rPr lang="es-419" err="1">
                <a:latin typeface="Segoe UI Light"/>
                <a:cs typeface="Segoe UI Light"/>
              </a:rPr>
              <a:t>is</a:t>
            </a:r>
            <a:r>
              <a:rPr lang="es-419">
                <a:latin typeface="Segoe UI Light"/>
                <a:cs typeface="Segoe UI Light"/>
              </a:rPr>
              <a:t> </a:t>
            </a:r>
            <a:r>
              <a:rPr lang="es-419" err="1">
                <a:latin typeface="Segoe UI Light"/>
                <a:cs typeface="Segoe UI Light"/>
              </a:rPr>
              <a:t>there</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sign</a:t>
            </a:r>
            <a:r>
              <a:rPr lang="es-419">
                <a:latin typeface="Segoe UI Light"/>
                <a:cs typeface="Segoe UI Light"/>
              </a:rPr>
              <a:t> post </a:t>
            </a:r>
            <a:r>
              <a:rPr lang="es-419" err="1">
                <a:latin typeface="Segoe UI Light"/>
                <a:cs typeface="Segoe UI Light"/>
              </a:rPr>
              <a:t>to</a:t>
            </a:r>
            <a:r>
              <a:rPr lang="es-419">
                <a:latin typeface="Segoe UI Light"/>
                <a:cs typeface="Segoe UI Light"/>
              </a:rPr>
              <a:t> </a:t>
            </a:r>
            <a:r>
              <a:rPr lang="es-419" err="1">
                <a:latin typeface="Segoe UI Light"/>
                <a:cs typeface="Segoe UI Light"/>
              </a:rPr>
              <a:t>internal</a:t>
            </a:r>
            <a:r>
              <a:rPr lang="es-419">
                <a:latin typeface="Segoe UI Light"/>
                <a:cs typeface="Segoe UI Light"/>
              </a:rPr>
              <a:t> </a:t>
            </a:r>
            <a:r>
              <a:rPr lang="es-419" err="1">
                <a:latin typeface="Segoe UI Light"/>
                <a:cs typeface="Segoe UI Light"/>
              </a:rPr>
              <a:t>teams</a:t>
            </a:r>
            <a:r>
              <a:rPr lang="es-419">
                <a:latin typeface="Segoe UI Light"/>
                <a:cs typeface="Segoe UI Light"/>
              </a:rPr>
              <a:t>, </a:t>
            </a:r>
            <a:r>
              <a:rPr lang="es-419" err="1">
                <a:latin typeface="Segoe UI Light"/>
                <a:cs typeface="Segoe UI Light"/>
              </a:rPr>
              <a:t>external</a:t>
            </a:r>
            <a:r>
              <a:rPr lang="es-419">
                <a:latin typeface="Segoe UI Light"/>
                <a:cs typeface="Segoe UI Light"/>
              </a:rPr>
              <a:t> </a:t>
            </a:r>
            <a:r>
              <a:rPr lang="es-419" err="1">
                <a:latin typeface="Segoe UI Light"/>
                <a:cs typeface="Segoe UI Light"/>
              </a:rPr>
              <a:t>teams</a:t>
            </a:r>
            <a:r>
              <a:rPr lang="es-419">
                <a:latin typeface="Segoe UI Light"/>
                <a:cs typeface="Segoe UI Light"/>
              </a:rPr>
              <a:t>, on-line </a:t>
            </a:r>
            <a:r>
              <a:rPr lang="es-419" err="1">
                <a:latin typeface="Segoe UI Light"/>
                <a:cs typeface="Segoe UI Light"/>
              </a:rPr>
              <a:t>resources</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buy</a:t>
            </a:r>
            <a:r>
              <a:rPr lang="es-419">
                <a:latin typeface="Segoe UI Light"/>
                <a:cs typeface="Segoe UI Light"/>
              </a:rPr>
              <a:t> </a:t>
            </a:r>
            <a:r>
              <a:rPr lang="es-419" err="1">
                <a:latin typeface="Segoe UI Light"/>
                <a:cs typeface="Segoe UI Light"/>
              </a:rPr>
              <a:t>courses</a:t>
            </a:r>
            <a:r>
              <a:rPr lang="es-419">
                <a:latin typeface="Segoe UI Light"/>
                <a:cs typeface="Segoe UI Light"/>
              </a:rPr>
              <a:t> </a:t>
            </a:r>
            <a:r>
              <a:rPr lang="es-419" err="1">
                <a:latin typeface="Segoe UI Light"/>
                <a:cs typeface="Segoe UI Light"/>
              </a:rPr>
              <a:t>via</a:t>
            </a:r>
            <a:r>
              <a:rPr lang="es-419">
                <a:latin typeface="Segoe UI Light"/>
                <a:cs typeface="Segoe UI Light"/>
              </a:rPr>
              <a:t> </a:t>
            </a:r>
            <a:r>
              <a:rPr lang="es-419" err="1">
                <a:latin typeface="Segoe UI Light"/>
                <a:cs typeface="Segoe UI Light"/>
              </a:rPr>
              <a:t>content</a:t>
            </a:r>
            <a:r>
              <a:rPr lang="es-419">
                <a:latin typeface="Segoe UI Light"/>
                <a:cs typeface="Segoe UI Light"/>
              </a:rPr>
              <a:t> </a:t>
            </a:r>
            <a:r>
              <a:rPr lang="es-419" err="1">
                <a:latin typeface="Segoe UI Light"/>
                <a:cs typeface="Segoe UI Light"/>
              </a:rPr>
              <a:t>providers</a:t>
            </a:r>
            <a:r>
              <a:rPr lang="es-419">
                <a:latin typeface="Segoe UI Light"/>
                <a:cs typeface="Segoe UI Light"/>
              </a:rPr>
              <a:t> </a:t>
            </a:r>
            <a:r>
              <a:rPr lang="es-419" err="1">
                <a:latin typeface="Segoe UI Light"/>
                <a:cs typeface="Segoe UI Light"/>
              </a:rPr>
              <a:t>such</a:t>
            </a:r>
            <a:r>
              <a:rPr lang="es-419">
                <a:latin typeface="Segoe UI Light"/>
                <a:cs typeface="Segoe UI Light"/>
              </a:rPr>
              <a:t> as linda.com </a:t>
            </a:r>
            <a:r>
              <a:rPr lang="es-419" err="1">
                <a:latin typeface="Segoe UI Light"/>
                <a:cs typeface="Segoe UI Light"/>
              </a:rPr>
              <a:t>or</a:t>
            </a:r>
            <a:r>
              <a:rPr lang="es-419">
                <a:latin typeface="Segoe UI Light"/>
                <a:cs typeface="Segoe UI Light"/>
              </a:rPr>
              <a:t> </a:t>
            </a:r>
            <a:r>
              <a:rPr lang="es-419" err="1">
                <a:latin typeface="Segoe UI Light"/>
                <a:cs typeface="Segoe UI Light"/>
              </a:rPr>
              <a:t>pluralsight</a:t>
            </a:r>
            <a:r>
              <a:rPr lang="es-419">
                <a:latin typeface="Segoe UI Light"/>
                <a:cs typeface="Segoe UI Light"/>
              </a:rPr>
              <a:t> </a:t>
            </a:r>
            <a:r>
              <a:rPr lang="es-419" err="1">
                <a:latin typeface="Segoe UI Light"/>
                <a:cs typeface="Segoe UI Light"/>
              </a:rPr>
              <a:t>or</a:t>
            </a:r>
            <a:r>
              <a:rPr lang="es-419">
                <a:latin typeface="Segoe UI Light"/>
                <a:cs typeface="Segoe UI Light"/>
              </a:rPr>
              <a:t> </a:t>
            </a:r>
            <a:r>
              <a:rPr lang="es-419" err="1">
                <a:latin typeface="Segoe UI Light"/>
                <a:cs typeface="Segoe UI Light"/>
              </a:rPr>
              <a:t>linked</a:t>
            </a:r>
            <a:r>
              <a:rPr lang="es-419">
                <a:latin typeface="Segoe UI Light"/>
                <a:cs typeface="Segoe UI Light"/>
              </a:rPr>
              <a:t> in </a:t>
            </a:r>
            <a:r>
              <a:rPr lang="es-419" err="1">
                <a:latin typeface="Segoe UI Light"/>
                <a:cs typeface="Segoe UI Light"/>
              </a:rPr>
              <a:t>learning</a:t>
            </a:r>
            <a:r>
              <a:rPr lang="es-419">
                <a:latin typeface="Segoe UI Light"/>
                <a:cs typeface="Segoe UI Light"/>
              </a:rPr>
              <a:t>....</a:t>
            </a:r>
          </a:p>
          <a:p>
            <a:r>
              <a:rPr lang="es-419">
                <a:latin typeface="Segoe UI Light"/>
                <a:cs typeface="Segoe UI Light"/>
              </a:rPr>
              <a:t>Management </a:t>
            </a:r>
            <a:r>
              <a:rPr lang="es-419" err="1">
                <a:latin typeface="Segoe UI Light"/>
                <a:cs typeface="Segoe UI Light"/>
              </a:rPr>
              <a:t>of</a:t>
            </a:r>
            <a:r>
              <a:rPr lang="es-419">
                <a:latin typeface="Segoe UI Light"/>
                <a:cs typeface="Segoe UI Light"/>
              </a:rPr>
              <a:t> </a:t>
            </a:r>
            <a:r>
              <a:rPr lang="es-419" err="1">
                <a:latin typeface="Segoe UI Light"/>
                <a:cs typeface="Segoe UI Light"/>
              </a:rPr>
              <a:t>content</a:t>
            </a:r>
            <a:r>
              <a:rPr lang="es-419">
                <a:latin typeface="Segoe UI Light"/>
                <a:cs typeface="Segoe UI Light"/>
              </a:rPr>
              <a:t> – </a:t>
            </a:r>
            <a:r>
              <a:rPr lang="es-419" err="1">
                <a:latin typeface="Segoe UI Light"/>
                <a:cs typeface="Segoe UI Light"/>
              </a:rPr>
              <a:t>how</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manage</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content</a:t>
            </a:r>
            <a:r>
              <a:rPr lang="es-419">
                <a:latin typeface="Segoe UI Light"/>
                <a:cs typeface="Segoe UI Light"/>
              </a:rPr>
              <a:t> </a:t>
            </a:r>
            <a:r>
              <a:rPr lang="es-419" err="1">
                <a:latin typeface="Segoe UI Light"/>
                <a:cs typeface="Segoe UI Light"/>
              </a:rPr>
              <a:t>related</a:t>
            </a:r>
            <a:r>
              <a:rPr lang="es-419">
                <a:latin typeface="Segoe UI Light"/>
                <a:cs typeface="Segoe UI Light"/>
              </a:rPr>
              <a:t> </a:t>
            </a:r>
            <a:r>
              <a:rPr lang="es-419" err="1">
                <a:latin typeface="Segoe UI Light"/>
                <a:cs typeface="Segoe UI Light"/>
              </a:rPr>
              <a:t>to</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user</a:t>
            </a:r>
            <a:r>
              <a:rPr lang="es-419">
                <a:latin typeface="Segoe UI Light"/>
                <a:cs typeface="Segoe UI Light"/>
              </a:rPr>
              <a:t> </a:t>
            </a:r>
            <a:r>
              <a:rPr lang="es-419" err="1">
                <a:latin typeface="Segoe UI Light"/>
                <a:cs typeface="Segoe UI Light"/>
              </a:rPr>
              <a:t>guides</a:t>
            </a:r>
            <a:r>
              <a:rPr lang="es-419">
                <a:latin typeface="Segoe UI Light"/>
                <a:cs typeface="Segoe UI Light"/>
              </a:rPr>
              <a:t> / </a:t>
            </a:r>
            <a:r>
              <a:rPr lang="es-419" err="1">
                <a:latin typeface="Segoe UI Light"/>
                <a:cs typeface="Segoe UI Light"/>
              </a:rPr>
              <a:t>admin</a:t>
            </a:r>
            <a:r>
              <a:rPr lang="es-419">
                <a:latin typeface="Segoe UI Light"/>
                <a:cs typeface="Segoe UI Light"/>
              </a:rPr>
              <a:t> </a:t>
            </a:r>
            <a:r>
              <a:rPr lang="es-419" err="1">
                <a:latin typeface="Segoe UI Light"/>
                <a:cs typeface="Segoe UI Light"/>
              </a:rPr>
              <a:t>guides</a:t>
            </a:r>
            <a:r>
              <a:rPr lang="es-419">
                <a:latin typeface="Segoe UI Light"/>
                <a:cs typeface="Segoe UI Light"/>
              </a:rPr>
              <a:t> </a:t>
            </a:r>
          </a:p>
          <a:p>
            <a:r>
              <a:rPr lang="es-419">
                <a:latin typeface="Segoe UI Light"/>
                <a:cs typeface="Segoe UI Light"/>
              </a:rPr>
              <a:t>People and </a:t>
            </a:r>
            <a:r>
              <a:rPr lang="es-419" err="1">
                <a:latin typeface="Segoe UI Light"/>
                <a:cs typeface="Segoe UI Light"/>
              </a:rPr>
              <a:t>Communities</a:t>
            </a:r>
            <a:r>
              <a:rPr lang="es-419">
                <a:latin typeface="Segoe UI Light"/>
                <a:cs typeface="Segoe UI Light"/>
              </a:rPr>
              <a:t> – </a:t>
            </a:r>
            <a:r>
              <a:rPr lang="es-419" err="1">
                <a:latin typeface="Segoe UI Light"/>
                <a:cs typeface="Segoe UI Light"/>
              </a:rPr>
              <a:t>we</a:t>
            </a:r>
            <a:r>
              <a:rPr lang="es-419">
                <a:latin typeface="Segoe UI Light"/>
                <a:cs typeface="Segoe UI Light"/>
              </a:rPr>
              <a:t> </a:t>
            </a:r>
            <a:r>
              <a:rPr lang="es-419" err="1">
                <a:latin typeface="Segoe UI Light"/>
                <a:cs typeface="Segoe UI Light"/>
              </a:rPr>
              <a:t>will</a:t>
            </a:r>
            <a:r>
              <a:rPr lang="es-419">
                <a:latin typeface="Segoe UI Light"/>
                <a:cs typeface="Segoe UI Light"/>
              </a:rPr>
              <a:t> </a:t>
            </a:r>
            <a:r>
              <a:rPr lang="es-419" err="1">
                <a:latin typeface="Segoe UI Light"/>
                <a:cs typeface="Segoe UI Light"/>
              </a:rPr>
              <a:t>talk</a:t>
            </a:r>
            <a:r>
              <a:rPr lang="es-419">
                <a:latin typeface="Segoe UI Light"/>
                <a:cs typeface="Segoe UI Light"/>
              </a:rPr>
              <a:t> </a:t>
            </a:r>
            <a:r>
              <a:rPr lang="es-419" err="1">
                <a:latin typeface="Segoe UI Light"/>
                <a:cs typeface="Segoe UI Light"/>
              </a:rPr>
              <a:t>about</a:t>
            </a:r>
            <a:r>
              <a:rPr lang="es-419">
                <a:latin typeface="Segoe UI Light"/>
                <a:cs typeface="Segoe UI Light"/>
              </a:rPr>
              <a:t> </a:t>
            </a:r>
            <a:r>
              <a:rPr lang="es-419" err="1">
                <a:latin typeface="Segoe UI Light"/>
                <a:cs typeface="Segoe UI Light"/>
              </a:rPr>
              <a:t>this</a:t>
            </a:r>
            <a:r>
              <a:rPr lang="es-419">
                <a:latin typeface="Segoe UI Light"/>
                <a:cs typeface="Segoe UI Light"/>
              </a:rPr>
              <a:t> more </a:t>
            </a:r>
            <a:r>
              <a:rPr lang="es-419" err="1">
                <a:latin typeface="Segoe UI Light"/>
                <a:cs typeface="Segoe UI Light"/>
              </a:rPr>
              <a:t>later</a:t>
            </a:r>
            <a:r>
              <a:rPr lang="es-419">
                <a:latin typeface="Segoe UI Light"/>
                <a:cs typeface="Segoe UI Light"/>
              </a:rPr>
              <a:t> </a:t>
            </a:r>
            <a:r>
              <a:rPr lang="es-419" err="1">
                <a:latin typeface="Segoe UI Light"/>
                <a:cs typeface="Segoe UI Light"/>
              </a:rPr>
              <a:t>but</a:t>
            </a:r>
            <a:r>
              <a:rPr lang="es-419">
                <a:latin typeface="Segoe UI Light"/>
                <a:cs typeface="Segoe UI Light"/>
              </a:rPr>
              <a:t> </a:t>
            </a:r>
            <a:r>
              <a:rPr lang="es-419" err="1">
                <a:latin typeface="Segoe UI Light"/>
                <a:cs typeface="Segoe UI Light"/>
              </a:rPr>
              <a:t>how</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enable</a:t>
            </a:r>
            <a:r>
              <a:rPr lang="es-419">
                <a:latin typeface="Segoe UI Light"/>
                <a:cs typeface="Segoe UI Light"/>
              </a:rPr>
              <a:t> </a:t>
            </a:r>
            <a:r>
              <a:rPr lang="es-419" err="1">
                <a:latin typeface="Segoe UI Light"/>
                <a:cs typeface="Segoe UI Light"/>
              </a:rPr>
              <a:t>people</a:t>
            </a:r>
            <a:r>
              <a:rPr lang="es-419">
                <a:latin typeface="Segoe UI Light"/>
                <a:cs typeface="Segoe UI Light"/>
              </a:rPr>
              <a:t> and </a:t>
            </a:r>
            <a:r>
              <a:rPr lang="es-419" err="1">
                <a:latin typeface="Segoe UI Light"/>
                <a:cs typeface="Segoe UI Light"/>
              </a:rPr>
              <a:t>communities</a:t>
            </a:r>
            <a:r>
              <a:rPr lang="es-419">
                <a:latin typeface="Segoe UI Light"/>
                <a:cs typeface="Segoe UI Light"/>
              </a:rPr>
              <a:t> </a:t>
            </a:r>
            <a:r>
              <a:rPr lang="es-419" err="1">
                <a:latin typeface="Segoe UI Light"/>
                <a:cs typeface="Segoe UI Light"/>
              </a:rPr>
              <a:t>around</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flourish</a:t>
            </a:r>
            <a:r>
              <a:rPr lang="es-419">
                <a:latin typeface="Segoe UI Light"/>
                <a:cs typeface="Segoe UI Light"/>
              </a:rPr>
              <a:t> and </a:t>
            </a:r>
            <a:r>
              <a:rPr lang="es-419" err="1">
                <a:latin typeface="Segoe UI Light"/>
                <a:cs typeface="Segoe UI Light"/>
              </a:rPr>
              <a:t>build</a:t>
            </a:r>
            <a:r>
              <a:rPr lang="es-419">
                <a:latin typeface="Segoe UI Light"/>
                <a:cs typeface="Segoe UI Light"/>
              </a:rPr>
              <a:t> a </a:t>
            </a:r>
            <a:r>
              <a:rPr lang="es-419" err="1">
                <a:latin typeface="Segoe UI Light"/>
                <a:cs typeface="Segoe UI Light"/>
              </a:rPr>
              <a:t>support</a:t>
            </a:r>
            <a:r>
              <a:rPr lang="es-419">
                <a:latin typeface="Segoe UI Light"/>
                <a:cs typeface="Segoe UI Light"/>
              </a:rPr>
              <a:t> </a:t>
            </a:r>
            <a:r>
              <a:rPr lang="es-419" err="1">
                <a:latin typeface="Segoe UI Light"/>
                <a:cs typeface="Segoe UI Light"/>
              </a:rPr>
              <a:t>network</a:t>
            </a:r>
            <a:r>
              <a:rPr lang="es-419">
                <a:latin typeface="Segoe UI Light"/>
                <a:cs typeface="Segoe UI Light"/>
              </a:rPr>
              <a:t> </a:t>
            </a:r>
            <a:r>
              <a:rPr lang="es-419" err="1">
                <a:latin typeface="Segoe UI Light"/>
                <a:cs typeface="Segoe UI Light"/>
              </a:rPr>
              <a:t>for</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citizen</a:t>
            </a:r>
            <a:r>
              <a:rPr lang="es-419">
                <a:latin typeface="Segoe UI Light"/>
                <a:cs typeface="Segoe UI Light"/>
              </a:rPr>
              <a:t> </a:t>
            </a:r>
            <a:r>
              <a:rPr lang="es-419" err="1">
                <a:latin typeface="Segoe UI Light"/>
                <a:cs typeface="Segoe UI Light"/>
              </a:rPr>
              <a:t>developers</a:t>
            </a:r>
          </a:p>
          <a:p>
            <a:r>
              <a:rPr lang="es-419">
                <a:latin typeface="Segoe UI Light"/>
                <a:cs typeface="Segoe UI Light"/>
              </a:rPr>
              <a:t>Business </a:t>
            </a:r>
            <a:r>
              <a:rPr lang="es-419" err="1">
                <a:latin typeface="Segoe UI Light"/>
                <a:cs typeface="Segoe UI Light"/>
              </a:rPr>
              <a:t>Process</a:t>
            </a:r>
            <a:r>
              <a:rPr lang="es-419">
                <a:latin typeface="Segoe UI Light"/>
                <a:cs typeface="Segoe UI Light"/>
              </a:rPr>
              <a:t> - </a:t>
            </a:r>
          </a:p>
          <a:p>
            <a:r>
              <a:rPr lang="es-419" err="1">
                <a:latin typeface="Segoe UI Light"/>
                <a:cs typeface="Segoe UI Light"/>
              </a:rPr>
              <a:t>Collaboration</a:t>
            </a:r>
            <a:r>
              <a:rPr lang="es-419">
                <a:latin typeface="Segoe UI Light"/>
                <a:cs typeface="Segoe UI Light"/>
              </a:rPr>
              <a:t> – </a:t>
            </a:r>
            <a:r>
              <a:rPr lang="es-419" err="1">
                <a:latin typeface="Segoe UI Light"/>
                <a:cs typeface="Segoe UI Light"/>
              </a:rPr>
              <a:t>How</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enable</a:t>
            </a:r>
            <a:r>
              <a:rPr lang="es-419">
                <a:latin typeface="Segoe UI Light"/>
                <a:cs typeface="Segoe UI Light"/>
              </a:rPr>
              <a:t> </a:t>
            </a:r>
            <a:r>
              <a:rPr lang="es-419" err="1">
                <a:latin typeface="Segoe UI Light"/>
                <a:cs typeface="Segoe UI Light"/>
              </a:rPr>
              <a:t>people</a:t>
            </a:r>
            <a:r>
              <a:rPr lang="es-419">
                <a:latin typeface="Segoe UI Light"/>
                <a:cs typeface="Segoe UI Light"/>
              </a:rPr>
              <a:t> </a:t>
            </a:r>
            <a:r>
              <a:rPr lang="es-419" err="1">
                <a:latin typeface="Segoe UI Light"/>
                <a:cs typeface="Segoe UI Light"/>
              </a:rPr>
              <a:t>to</a:t>
            </a:r>
            <a:r>
              <a:rPr lang="es-419">
                <a:latin typeface="Segoe UI Light"/>
                <a:cs typeface="Segoe UI Light"/>
              </a:rPr>
              <a:t> </a:t>
            </a:r>
            <a:r>
              <a:rPr lang="es-419" err="1">
                <a:latin typeface="Segoe UI Light"/>
                <a:cs typeface="Segoe UI Light"/>
              </a:rPr>
              <a:t>work</a:t>
            </a:r>
            <a:r>
              <a:rPr lang="es-419">
                <a:latin typeface="Segoe UI Light"/>
                <a:cs typeface="Segoe UI Light"/>
              </a:rPr>
              <a:t> </a:t>
            </a:r>
            <a:r>
              <a:rPr lang="es-419" err="1">
                <a:latin typeface="Segoe UI Light"/>
                <a:cs typeface="Segoe UI Light"/>
              </a:rPr>
              <a:t>together</a:t>
            </a:r>
            <a:r>
              <a:rPr lang="es-419">
                <a:latin typeface="Segoe UI Light"/>
                <a:cs typeface="Segoe UI Light"/>
              </a:rPr>
              <a:t> </a:t>
            </a:r>
            <a:r>
              <a:rPr lang="es-419" err="1">
                <a:latin typeface="Segoe UI Light"/>
                <a:cs typeface="Segoe UI Light"/>
              </a:rPr>
              <a:t>on</a:t>
            </a:r>
            <a:r>
              <a:rPr lang="es-419">
                <a:latin typeface="Segoe UI Light"/>
                <a:cs typeface="Segoe UI Light"/>
              </a:rPr>
              <a:t> </a:t>
            </a:r>
            <a:r>
              <a:rPr lang="es-419" err="1">
                <a:latin typeface="Segoe UI Light"/>
                <a:cs typeface="Segoe UI Light"/>
              </a:rPr>
              <a:t>these</a:t>
            </a:r>
            <a:r>
              <a:rPr lang="es-419">
                <a:latin typeface="Segoe UI Light"/>
                <a:cs typeface="Segoe UI Light"/>
              </a:rPr>
              <a:t> </a:t>
            </a:r>
            <a:r>
              <a:rPr lang="es-419" err="1">
                <a:latin typeface="Segoe UI Light"/>
                <a:cs typeface="Segoe UI Light"/>
              </a:rPr>
              <a:t>systems</a:t>
            </a:r>
            <a:r>
              <a:rPr lang="es-419">
                <a:latin typeface="Segoe UI Light"/>
                <a:cs typeface="Segoe UI Light"/>
              </a:rPr>
              <a:t> and describe </a:t>
            </a:r>
            <a:r>
              <a:rPr lang="es-419" err="1">
                <a:latin typeface="Segoe UI Light"/>
                <a:cs typeface="Segoe UI Light"/>
              </a:rPr>
              <a:t>what</a:t>
            </a:r>
            <a:r>
              <a:rPr lang="es-419">
                <a:latin typeface="Segoe UI Light"/>
                <a:cs typeface="Segoe UI Light"/>
              </a:rPr>
              <a:t> </a:t>
            </a:r>
            <a:r>
              <a:rPr lang="es-419" err="1">
                <a:latin typeface="Segoe UI Light"/>
                <a:cs typeface="Segoe UI Light"/>
              </a:rPr>
              <a:t>they</a:t>
            </a:r>
            <a:r>
              <a:rPr lang="es-419">
                <a:latin typeface="Segoe UI Light"/>
                <a:cs typeface="Segoe UI Light"/>
              </a:rPr>
              <a:t> </a:t>
            </a:r>
            <a:r>
              <a:rPr lang="es-419" err="1">
                <a:latin typeface="Segoe UI Light"/>
                <a:cs typeface="Segoe UI Light"/>
              </a:rPr>
              <a:t>want</a:t>
            </a:r>
            <a:r>
              <a:rPr lang="es-419">
                <a:latin typeface="Segoe UI Light"/>
                <a:cs typeface="Segoe UI Light"/>
              </a:rPr>
              <a:t>, </a:t>
            </a:r>
            <a:r>
              <a:rPr lang="es-419" err="1">
                <a:latin typeface="Segoe UI Light"/>
                <a:cs typeface="Segoe UI Light"/>
              </a:rPr>
              <a:t>what</a:t>
            </a:r>
            <a:r>
              <a:rPr lang="es-419">
                <a:latin typeface="Segoe UI Light"/>
                <a:cs typeface="Segoe UI Light"/>
              </a:rPr>
              <a:t> has </a:t>
            </a:r>
            <a:r>
              <a:rPr lang="es-419" err="1">
                <a:latin typeface="Segoe UI Light"/>
                <a:cs typeface="Segoe UI Light"/>
              </a:rPr>
              <a:t>been</a:t>
            </a:r>
            <a:r>
              <a:rPr lang="es-419">
                <a:latin typeface="Segoe UI Light"/>
                <a:cs typeface="Segoe UI Light"/>
              </a:rPr>
              <a:t> done etc.</a:t>
            </a:r>
            <a:endParaRPr lang="es-419">
              <a:cs typeface="Segoe UI Light"/>
            </a:endParaRPr>
          </a:p>
          <a:p>
            <a:endParaRPr lang="es-419">
              <a:cs typeface="Segoe UI Light"/>
            </a:endParaRPr>
          </a:p>
          <a:p>
            <a:r>
              <a:rPr lang="es-419" err="1">
                <a:latin typeface="Segoe UI Light"/>
                <a:cs typeface="Segoe UI Light"/>
              </a:rPr>
              <a:t>Before</a:t>
            </a:r>
            <a:r>
              <a:rPr lang="es-419">
                <a:latin typeface="Segoe UI Light"/>
                <a:cs typeface="Segoe UI Light"/>
              </a:rPr>
              <a:t> </a:t>
            </a:r>
            <a:r>
              <a:rPr lang="es-419" err="1">
                <a:latin typeface="Segoe UI Light"/>
                <a:cs typeface="Segoe UI Light"/>
              </a:rPr>
              <a:t>we</a:t>
            </a:r>
            <a:r>
              <a:rPr lang="es-419">
                <a:latin typeface="Segoe UI Light"/>
                <a:cs typeface="Segoe UI Light"/>
              </a:rPr>
              <a:t> </a:t>
            </a:r>
            <a:r>
              <a:rPr lang="es-419" err="1">
                <a:latin typeface="Segoe UI Light"/>
                <a:cs typeface="Segoe UI Light"/>
              </a:rPr>
              <a:t>get</a:t>
            </a:r>
            <a:r>
              <a:rPr lang="es-419">
                <a:latin typeface="Segoe UI Light"/>
                <a:cs typeface="Segoe UI Light"/>
              </a:rPr>
              <a:t> </a:t>
            </a:r>
            <a:r>
              <a:rPr lang="es-419" err="1">
                <a:latin typeface="Segoe UI Light"/>
                <a:cs typeface="Segoe UI Light"/>
              </a:rPr>
              <a:t>into</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discussion</a:t>
            </a:r>
            <a:r>
              <a:rPr lang="es-419">
                <a:latin typeface="Segoe UI Light"/>
                <a:cs typeface="Segoe UI Light"/>
              </a:rPr>
              <a:t> </a:t>
            </a:r>
            <a:r>
              <a:rPr lang="es-419" err="1">
                <a:latin typeface="Segoe UI Light"/>
                <a:cs typeface="Segoe UI Light"/>
              </a:rPr>
              <a:t>lets</a:t>
            </a:r>
            <a:r>
              <a:rPr lang="es-419">
                <a:latin typeface="Segoe UI Light"/>
                <a:cs typeface="Segoe UI Light"/>
              </a:rPr>
              <a:t> </a:t>
            </a:r>
            <a:r>
              <a:rPr lang="es-419" err="1">
                <a:latin typeface="Segoe UI Light"/>
                <a:cs typeface="Segoe UI Light"/>
              </a:rPr>
              <a:t>talk</a:t>
            </a:r>
            <a:r>
              <a:rPr lang="es-419">
                <a:latin typeface="Segoe UI Light"/>
                <a:cs typeface="Segoe UI Light"/>
              </a:rPr>
              <a:t> </a:t>
            </a:r>
            <a:r>
              <a:rPr lang="es-419" err="1">
                <a:latin typeface="Segoe UI Light"/>
                <a:cs typeface="Segoe UI Light"/>
              </a:rPr>
              <a:t>about</a:t>
            </a:r>
            <a:r>
              <a:rPr lang="es-419">
                <a:latin typeface="Segoe UI Light"/>
                <a:cs typeface="Segoe UI Light"/>
              </a:rPr>
              <a:t> </a:t>
            </a:r>
            <a:r>
              <a:rPr lang="es-419" err="1">
                <a:latin typeface="Segoe UI Light"/>
                <a:cs typeface="Segoe UI Light"/>
              </a:rPr>
              <a:t>what</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is</a:t>
            </a:r>
            <a:r>
              <a:rPr lang="es-419">
                <a:latin typeface="Segoe UI Light"/>
                <a:cs typeface="Segoe UI Light"/>
              </a:rPr>
              <a:t>.</a:t>
            </a:r>
          </a:p>
          <a:p>
            <a:endParaRPr lang="es-419">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687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a:rPr>
              <a:t>POLL: https://forms.office.com/r/DmUk6zw2NZ</a:t>
            </a:r>
          </a:p>
          <a:p>
            <a:endParaRPr lang="en-US">
              <a:cs typeface="Segoe UI Light"/>
            </a:endParaRPr>
          </a:p>
          <a:p>
            <a:r>
              <a:rPr lang="en-US">
                <a:latin typeface="Segoe UI Light"/>
                <a:cs typeface="Segoe UI Light"/>
              </a:rPr>
              <a:t>Would you choose a particular part of the platform?</a:t>
            </a:r>
          </a:p>
          <a:p>
            <a:r>
              <a:rPr lang="en-US">
                <a:latin typeface="Segoe UI Light"/>
                <a:cs typeface="Segoe UI Light"/>
              </a:rPr>
              <a:t>Source control?</a:t>
            </a:r>
          </a:p>
          <a:p>
            <a:r>
              <a:rPr lang="en-US">
                <a:latin typeface="Segoe UI Light"/>
                <a:cs typeface="Segoe UI Light"/>
              </a:rPr>
              <a:t>Switch it on and let everyone go wild?</a:t>
            </a:r>
            <a:endParaRPr lang="en-US">
              <a:cs typeface="Segoe UI Light"/>
            </a:endParaRPr>
          </a:p>
          <a:p>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900596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171E-F0D7-4967-8484-9CF9B04FDB1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2CEAAD-1233-46CF-A2C5-054F3272339C}"/>
              </a:ext>
            </a:extLst>
          </p:cNvPr>
          <p:cNvSpPr>
            <a:spLocks noGrp="1"/>
          </p:cNvSpPr>
          <p:nvPr>
            <p:ph idx="1"/>
          </p:nvPr>
        </p:nvSpPr>
        <p:spPr>
          <a:xfrm>
            <a:off x="274640" y="1212851"/>
            <a:ext cx="11887198" cy="49668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C1E11D-96F8-4EA7-AA56-23A8548032C8}"/>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6E4B9A-2671-4E1F-BD06-D2992EAD73C6}" type="datetimeFigureOut">
              <a:rPr lang="en-GB" smtClean="0"/>
              <a:pPr/>
              <a:t>23/08/2021</a:t>
            </a:fld>
            <a:endParaRPr lang="en-GB"/>
          </a:p>
        </p:txBody>
      </p:sp>
      <p:sp>
        <p:nvSpPr>
          <p:cNvPr id="5" name="Footer Placeholder 4">
            <a:extLst>
              <a:ext uri="{FF2B5EF4-FFF2-40B4-BE49-F238E27FC236}">
                <a16:creationId xmlns:a16="http://schemas.microsoft.com/office/drawing/2014/main" id="{031FC88C-A1CC-4375-9675-B6567109AB8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A8539F4F-DC24-4032-B756-539BC74253B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40E004-CE61-473E-BED7-EDCC62F0D852}" type="slidenum">
              <a:rPr lang="en-GB" smtClean="0"/>
              <a:pPr/>
              <a:t>‹#›</a:t>
            </a:fld>
            <a:endParaRPr lang="en-GB"/>
          </a:p>
        </p:txBody>
      </p:sp>
    </p:spTree>
    <p:extLst>
      <p:ext uri="{BB962C8B-B14F-4D97-AF65-F5344CB8AC3E}">
        <p14:creationId xmlns:p14="http://schemas.microsoft.com/office/powerpoint/2010/main" val="13893575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56434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8732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Three column bulleted list</a:t>
            </a:r>
          </a:p>
        </p:txBody>
      </p:sp>
      <p:sp>
        <p:nvSpPr>
          <p:cNvPr id="4" name="Text Placeholder 3"/>
          <p:cNvSpPr>
            <a:spLocks noGrp="1"/>
          </p:cNvSpPr>
          <p:nvPr>
            <p:ph type="body" sz="quarter" idx="10" hasCustomPrompt="1"/>
          </p:nvPr>
        </p:nvSpPr>
        <p:spPr>
          <a:xfrm>
            <a:off x="465138" y="1214584"/>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
        <p:nvSpPr>
          <p:cNvPr id="5" name="Text Placeholder 4"/>
          <p:cNvSpPr>
            <a:spLocks noGrp="1"/>
          </p:cNvSpPr>
          <p:nvPr>
            <p:ph type="body" sz="quarter" idx="11" hasCustomPrompt="1"/>
          </p:nvPr>
        </p:nvSpPr>
        <p:spPr>
          <a:xfrm>
            <a:off x="465138" y="1625600"/>
            <a:ext cx="3690937" cy="4320041"/>
          </a:xfrm>
        </p:spPr>
        <p:txBody>
          <a:bodyPr lIns="0" tIns="0" rIns="0" bIns="0">
            <a:normAutofit/>
          </a:bodyPr>
          <a:lstStyle>
            <a:lvl1pPr marL="0" indent="0">
              <a:lnSpc>
                <a:spcPct val="100000"/>
              </a:lnSpc>
              <a:spcBef>
                <a:spcPts val="900"/>
              </a:spcBef>
              <a:buNone/>
              <a:defRPr sz="1400" b="1">
                <a:solidFill>
                  <a:schemeClr val="accent1"/>
                </a:solidFill>
                <a:latin typeface="+mn-lt"/>
              </a:defRPr>
            </a:lvl1pPr>
            <a:lvl2pPr marL="0" marR="0" indent="0" algn="l" defTabSz="932742" rtl="0" eaLnBrk="1" fontAlgn="auto" latinLnBrk="0" hangingPunct="1">
              <a:lnSpc>
                <a:spcPct val="1000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lang="en-US" sz="1400" kern="1200" spc="0" baseline="0" dirty="0" smtClean="0">
                <a:solidFill>
                  <a:schemeClr val="tx1"/>
                </a:solidFill>
                <a:latin typeface="+mn-lt"/>
                <a:ea typeface="+mn-ea"/>
                <a:cs typeface="+mn-cs"/>
              </a:defRPr>
            </a:lvl3pPr>
            <a:lvl4pPr marL="400050" indent="0">
              <a:buNone/>
              <a:defRPr sz="1200"/>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endParaRPr lang="en-US"/>
          </a:p>
        </p:txBody>
      </p:sp>
      <p:sp>
        <p:nvSpPr>
          <p:cNvPr id="6" name="Text Placeholder 4"/>
          <p:cNvSpPr>
            <a:spLocks noGrp="1"/>
          </p:cNvSpPr>
          <p:nvPr>
            <p:ph type="body" sz="quarter" idx="12" hasCustomPrompt="1"/>
          </p:nvPr>
        </p:nvSpPr>
        <p:spPr>
          <a:xfrm>
            <a:off x="4386262" y="1635179"/>
            <a:ext cx="3669666" cy="4310461"/>
          </a:xfrm>
        </p:spPr>
        <p:txBody>
          <a:bodyPr lIns="0" tIns="0" rIns="0" bIns="0">
            <a:normAutofit/>
          </a:bodyPr>
          <a:lstStyle>
            <a:lvl1pPr marL="0" marR="0" indent="0" algn="l" defTabSz="932742" rtl="0" eaLnBrk="1" fontAlgn="auto" latinLnBrk="0" hangingPunct="1">
              <a:lnSpc>
                <a:spcPct val="1000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ct val="1000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lang="en-US" sz="1200" kern="1200" spc="0" baseline="0" dirty="0" smtClean="0">
                <a:gradFill>
                  <a:gsLst>
                    <a:gs pos="1250">
                      <a:schemeClr val="tx1"/>
                    </a:gs>
                    <a:gs pos="100000">
                      <a:schemeClr val="tx1"/>
                    </a:gs>
                  </a:gsLst>
                  <a:lin ang="5400000" scaled="0"/>
                </a:gradFill>
                <a:latin typeface="+mn-lt"/>
                <a:ea typeface="+mn-ea"/>
                <a:cs typeface="+mn-cs"/>
              </a:defRPr>
            </a:lvl4pPr>
            <a:lvl5pPr marL="628650" indent="0">
              <a:buNone/>
              <a:defRPr lang="en-US" sz="1200" kern="1200" spc="0" baseline="0" dirty="0" smtClean="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endParaRPr lang="en-US"/>
          </a:p>
          <a:p>
            <a:pPr lvl="1"/>
            <a:endParaRPr lang="en-US"/>
          </a:p>
        </p:txBody>
      </p:sp>
      <p:sp>
        <p:nvSpPr>
          <p:cNvPr id="8" name="Text Placeholder 4"/>
          <p:cNvSpPr>
            <a:spLocks noGrp="1"/>
          </p:cNvSpPr>
          <p:nvPr>
            <p:ph type="body" sz="quarter" idx="13" hasCustomPrompt="1"/>
          </p:nvPr>
        </p:nvSpPr>
        <p:spPr>
          <a:xfrm>
            <a:off x="8303577" y="1625600"/>
            <a:ext cx="3694748" cy="4320040"/>
          </a:xfrm>
        </p:spPr>
        <p:txBody>
          <a:bodyPr lIns="0" tIns="0" rIns="0" bIns="0">
            <a:normAutofit/>
          </a:bodyPr>
          <a:lstStyle>
            <a:lvl1pPr marL="0" indent="0">
              <a:lnSpc>
                <a:spcPct val="1000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ct val="1000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742950" marR="0"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lang="en-US" sz="1200" kern="1200" spc="0" baseline="0" dirty="0" smtClean="0">
                <a:gradFill>
                  <a:gsLst>
                    <a:gs pos="1250">
                      <a:schemeClr val="tx1"/>
                    </a:gs>
                    <a:gs pos="100000">
                      <a:schemeClr val="tx1"/>
                    </a:gs>
                  </a:gsLst>
                  <a:lin ang="5400000" scaled="0"/>
                </a:gradFill>
                <a:latin typeface="+mn-lt"/>
                <a:ea typeface="+mn-ea"/>
                <a:cs typeface="+mn-cs"/>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lvl="1"/>
            <a:endParaRPr lang="en-US"/>
          </a:p>
        </p:txBody>
      </p:sp>
      <p:sp>
        <p:nvSpPr>
          <p:cNvPr id="7" name="Text Placeholder 3">
            <a:extLst>
              <a:ext uri="{FF2B5EF4-FFF2-40B4-BE49-F238E27FC236}">
                <a16:creationId xmlns:a16="http://schemas.microsoft.com/office/drawing/2014/main" id="{1C25D73B-3148-4029-ADF8-F9D4D59029C7}"/>
              </a:ext>
            </a:extLst>
          </p:cNvPr>
          <p:cNvSpPr>
            <a:spLocks noGrp="1"/>
          </p:cNvSpPr>
          <p:nvPr>
            <p:ph type="body" sz="quarter" idx="14" hasCustomPrompt="1"/>
          </p:nvPr>
        </p:nvSpPr>
        <p:spPr>
          <a:xfrm>
            <a:off x="4386262" y="1214583"/>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
        <p:nvSpPr>
          <p:cNvPr id="9" name="Text Placeholder 3">
            <a:extLst>
              <a:ext uri="{FF2B5EF4-FFF2-40B4-BE49-F238E27FC236}">
                <a16:creationId xmlns:a16="http://schemas.microsoft.com/office/drawing/2014/main" id="{350BCDE1-8F4A-4A95-96A6-1FCD16ADDA3C}"/>
              </a:ext>
            </a:extLst>
          </p:cNvPr>
          <p:cNvSpPr>
            <a:spLocks noGrp="1"/>
          </p:cNvSpPr>
          <p:nvPr>
            <p:ph type="body" sz="quarter" idx="15" hasCustomPrompt="1"/>
          </p:nvPr>
        </p:nvSpPr>
        <p:spPr>
          <a:xfrm>
            <a:off x="8303577" y="1214583"/>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Tree>
    <p:extLst>
      <p:ext uri="{BB962C8B-B14F-4D97-AF65-F5344CB8AC3E}">
        <p14:creationId xmlns:p14="http://schemas.microsoft.com/office/powerpoint/2010/main" val="5715287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9" r:id="rId1"/>
    <p:sldLayoutId id="2147484576" r:id="rId2"/>
    <p:sldLayoutId id="2147484577" r:id="rId3"/>
    <p:sldLayoutId id="2147484615" r:id="rId4"/>
    <p:sldLayoutId id="2147484240" r:id="rId5"/>
    <p:sldLayoutId id="2147484529" r:id="rId6"/>
    <p:sldLayoutId id="2147484530" r:id="rId7"/>
    <p:sldLayoutId id="2147484620" r:id="rId8"/>
    <p:sldLayoutId id="2147484531" r:id="rId9"/>
    <p:sldLayoutId id="2147484532" r:id="rId10"/>
    <p:sldLayoutId id="2147484533" r:id="rId11"/>
    <p:sldLayoutId id="2147484535" r:id="rId12"/>
    <p:sldLayoutId id="2147484251" r:id="rId13"/>
    <p:sldLayoutId id="2147484548" r:id="rId14"/>
    <p:sldLayoutId id="2147484536" r:id="rId15"/>
    <p:sldLayoutId id="2147484264" r:id="rId16"/>
    <p:sldLayoutId id="2147484537" r:id="rId17"/>
    <p:sldLayoutId id="2147484538" r:id="rId18"/>
    <p:sldLayoutId id="2147484539" r:id="rId19"/>
    <p:sldLayoutId id="2147484540" r:id="rId20"/>
    <p:sldLayoutId id="2147484541" r:id="rId21"/>
    <p:sldLayoutId id="2147484542" r:id="rId22"/>
    <p:sldLayoutId id="2147484543" r:id="rId23"/>
    <p:sldLayoutId id="2147484544" r:id="rId24"/>
    <p:sldLayoutId id="2147484545" r:id="rId25"/>
    <p:sldLayoutId id="2147484546" r:id="rId26"/>
    <p:sldLayoutId id="2147484299" r:id="rId27"/>
    <p:sldLayoutId id="2147484560" r:id="rId28"/>
    <p:sldLayoutId id="2147484561" r:id="rId29"/>
    <p:sldLayoutId id="2147484562" r:id="rId30"/>
    <p:sldLayoutId id="2147484563" r:id="rId31"/>
    <p:sldLayoutId id="2147484554" r:id="rId32"/>
    <p:sldLayoutId id="2147484555" r:id="rId33"/>
    <p:sldLayoutId id="2147484556" r:id="rId34"/>
    <p:sldLayoutId id="2147484557" r:id="rId35"/>
    <p:sldLayoutId id="2147484558" r:id="rId36"/>
    <p:sldLayoutId id="2147484559" r:id="rId37"/>
    <p:sldLayoutId id="2147484549" r:id="rId38"/>
    <p:sldLayoutId id="2147484611" r:id="rId39"/>
    <p:sldLayoutId id="2147484612" r:id="rId40"/>
    <p:sldLayoutId id="2147484616" r:id="rId41"/>
    <p:sldLayoutId id="2147484618" r:id="rId4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microsoft-365/community/microsoft365-maturity-model--intro#overview"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3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sympraxis.sharepoint.com/sites/SPMM/Shared%20Documents/General/Tools/Workbook%20-%20MM4M365%20workshop%20tool%20-%20Quick%20assessment.xlsx?web=1" TargetMode="External"/><Relationship Id="rId1" Type="http://schemas.openxmlformats.org/officeDocument/2006/relationships/slideLayout" Target="../slideLayouts/slideLayout1.xml"/><Relationship Id="rId4" Type="http://schemas.openxmlformats.org/officeDocument/2006/relationships/image" Target="../media/image45.sv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sympraxis.sharepoint.com/sites/SPMM/Shared%20Documents/General/Tools/Workbook%20-%20MM4M365%20workshop%20tool%20-%20Content%20Set.xlsx?web=1" TargetMode="External"/><Relationship Id="rId1" Type="http://schemas.openxmlformats.org/officeDocument/2006/relationships/slideLayout" Target="../slideLayouts/slideLayout1.xml"/><Relationship Id="rId4" Type="http://schemas.openxmlformats.org/officeDocument/2006/relationships/image" Target="../media/image45.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sympraxis.sharepoint.com/sites/SPMM/Shared%20Documents/General/Tools/Workbook%20-%20MM4M365%20workshop%20tool%20-%20Content%20Set.xlsx?web=1"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0.xml"/><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hyperlink" Target="https://symp.info/MM4M365-SelfAssessment" TargetMode="External"/><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hyperlink" Target="https://aka.ms/sharing-is-caring" TargetMode="External"/><Relationship Id="rId5" Type="http://schemas.openxmlformats.org/officeDocument/2006/relationships/hyperlink" Target="https://symp.info/MM4M365Discussion" TargetMode="External"/><Relationship Id="rId4" Type="http://schemas.openxmlformats.org/officeDocument/2006/relationships/hyperlink" Target="https://symp.info/MM4M365Surve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9.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aka.ms/m365-community-doc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aka.ms/sharing-is-caring" TargetMode="External"/><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hyperlink" Target="https://aka.ms/sharing-is-caring" TargetMode="External"/><Relationship Id="rId5" Type="http://schemas.openxmlformats.org/officeDocument/2006/relationships/image" Target="../media/image38.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41.xml"/><Relationship Id="rId5" Type="http://schemas.openxmlformats.org/officeDocument/2006/relationships/image" Target="../media/image41.sv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5137" y="2655319"/>
            <a:ext cx="8229599" cy="1828800"/>
          </a:xfrm>
        </p:spPr>
        <p:txBody>
          <a:bodyPr/>
          <a:lstStyle/>
          <a:p>
            <a:r>
              <a:rPr lang="en-US" sz="3600"/>
              <a:t>Maturity Model for Microsoft 365 </a:t>
            </a:r>
            <a:br>
              <a:rPr lang="en-US" sz="3600"/>
            </a:br>
            <a:r>
              <a:rPr lang="en-US" sz="3600"/>
              <a:t>Practitioners</a:t>
            </a:r>
          </a:p>
        </p:txBody>
      </p:sp>
      <p:sp>
        <p:nvSpPr>
          <p:cNvPr id="8" name="Text Placeholder 7"/>
          <p:cNvSpPr>
            <a:spLocks noGrp="1"/>
          </p:cNvSpPr>
          <p:nvPr>
            <p:ph type="body" sz="quarter" idx="12"/>
          </p:nvPr>
        </p:nvSpPr>
        <p:spPr>
          <a:xfrm>
            <a:off x="472032" y="4449762"/>
            <a:ext cx="8527440" cy="730183"/>
          </a:xfrm>
        </p:spPr>
        <p:txBody>
          <a:bodyPr vert="horz" wrap="square" lIns="0" tIns="109728" rIns="164592" bIns="109728" rtlCol="0" anchor="t">
            <a:noAutofit/>
          </a:bodyPr>
          <a:lstStyle/>
          <a:p>
            <a:pPr>
              <a:lnSpc>
                <a:spcPct val="100000"/>
              </a:lnSpc>
            </a:pPr>
            <a:r>
              <a:rPr lang="en-US"/>
              <a:t>July 2021</a:t>
            </a:r>
          </a:p>
          <a:p>
            <a:pPr>
              <a:lnSpc>
                <a:spcPct val="100000"/>
              </a:lnSpc>
            </a:pPr>
            <a:endParaRPr lang="en-US"/>
          </a:p>
          <a:p>
            <a:pPr>
              <a:lnSpc>
                <a:spcPct val="100000"/>
              </a:lnSpc>
            </a:pPr>
            <a:r>
              <a:rPr lang="en-US" b="1">
                <a:cs typeface="Segoe UI"/>
              </a:rPr>
              <a:t>⭐Guest stars⭐</a:t>
            </a:r>
            <a:r>
              <a:rPr lang="en-US">
                <a:cs typeface="Segoe UI"/>
              </a:rPr>
              <a:t> </a:t>
            </a:r>
            <a:r>
              <a:rPr lang="en-US">
                <a:highlight>
                  <a:srgbClr val="FFFF00"/>
                </a:highlight>
                <a:cs typeface="Segoe UI"/>
              </a:rPr>
              <a:t>You!</a:t>
            </a:r>
          </a:p>
          <a:p>
            <a:pPr>
              <a:lnSpc>
                <a:spcPct val="100000"/>
              </a:lnSpc>
            </a:pPr>
            <a:r>
              <a:rPr lang="en-US"/>
              <a:t>Emily Mancini, </a:t>
            </a:r>
            <a:r>
              <a:rPr lang="en-US" err="1"/>
              <a:t>Sympraxis</a:t>
            </a:r>
            <a:r>
              <a:rPr lang="en-US"/>
              <a:t> Consulting | @eemancini</a:t>
            </a:r>
            <a:br>
              <a:rPr lang="en-US"/>
            </a:br>
            <a:r>
              <a:rPr lang="en-US"/>
              <a:t>Marc Anderson, </a:t>
            </a:r>
            <a:r>
              <a:rPr lang="en-US" err="1"/>
              <a:t>Sympraxis</a:t>
            </a:r>
            <a:r>
              <a:rPr lang="en-US"/>
              <a:t> Consulting | @sympmarc</a:t>
            </a:r>
            <a:endParaRPr lang="en-US">
              <a:cs typeface="Segoe UI"/>
            </a:endParaRPr>
          </a:p>
          <a:p>
            <a:pPr>
              <a:lnSpc>
                <a:spcPct val="100000"/>
              </a:lnSpc>
            </a:pPr>
            <a:r>
              <a:rPr lang="en-US"/>
              <a:t>Simon Doy, </a:t>
            </a:r>
            <a:r>
              <a:rPr lang="en-US" err="1"/>
              <a:t>iThink</a:t>
            </a:r>
            <a:r>
              <a:rPr lang="en-US"/>
              <a:t> 365 | @simondoy</a:t>
            </a:r>
            <a:endParaRPr lang="en-US">
              <a:cs typeface="Segoe UI"/>
            </a:endParaRPr>
          </a:p>
          <a:p>
            <a:pPr>
              <a:lnSpc>
                <a:spcPct val="100000"/>
              </a:lnSpc>
            </a:pPr>
            <a:r>
              <a:rPr lang="en-US"/>
              <a:t>Simon Hudson, Novia Consulting | @simonjhudson</a:t>
            </a:r>
            <a:endParaRPr lang="en-US">
              <a:cs typeface="Segoe UI"/>
            </a:endParaRPr>
          </a:p>
          <a:p>
            <a:pPr>
              <a:lnSpc>
                <a:spcPct val="100000"/>
              </a:lnSpc>
            </a:pPr>
            <a:endParaRPr lang="en-US">
              <a:cs typeface="Segoe UI"/>
            </a:endParaRPr>
          </a:p>
          <a:p>
            <a:pPr>
              <a:lnSpc>
                <a:spcPct val="100000"/>
              </a:lnSpc>
            </a:pPr>
            <a:r>
              <a:rPr lang="en-US" i="1">
                <a:cs typeface="Segoe UI"/>
              </a:rPr>
              <a:t>Initiative started by Sadie Van Buren as SharePoint Maturity Model in 2010</a:t>
            </a:r>
          </a:p>
          <a:p>
            <a:endParaRPr lang="en-US"/>
          </a:p>
          <a:p>
            <a:endParaRPr lang="en-US"/>
          </a:p>
        </p:txBody>
      </p:sp>
      <p:sp>
        <p:nvSpPr>
          <p:cNvPr id="5" name="TextBox 4">
            <a:extLst>
              <a:ext uri="{FF2B5EF4-FFF2-40B4-BE49-F238E27FC236}">
                <a16:creationId xmlns:a16="http://schemas.microsoft.com/office/drawing/2014/main" id="{6F05446F-C75E-461C-9BAF-F4A12B3E847A}"/>
              </a:ext>
            </a:extLst>
          </p:cNvPr>
          <p:cNvSpPr txBox="1"/>
          <p:nvPr/>
        </p:nvSpPr>
        <p:spPr>
          <a:xfrm>
            <a:off x="289711" y="1034823"/>
            <a:ext cx="6645242" cy="1446550"/>
          </a:xfrm>
          <a:prstGeom prst="rect">
            <a:avLst/>
          </a:prstGeom>
          <a:noFill/>
        </p:spPr>
        <p:txBody>
          <a:bodyPr wrap="square">
            <a:spAutoFit/>
          </a:bodyPr>
          <a:lstStyle/>
          <a:p>
            <a:r>
              <a:rPr lang="en-US" sz="4400" b="1" dirty="0">
                <a:solidFill>
                  <a:schemeClr val="accent1"/>
                </a:solidFill>
                <a:latin typeface="Segoe UI Light"/>
                <a:cs typeface="Segoe UI Light"/>
              </a:rPr>
              <a:t>How to run a MM4M365 Workshop</a:t>
            </a:r>
            <a:endParaRPr lang="en-GB" sz="4400" dirty="0">
              <a:solidFill>
                <a:schemeClr val="accent1"/>
              </a:solidFill>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274639" y="295274"/>
            <a:ext cx="11889564" cy="917575"/>
          </a:xfrm>
        </p:spPr>
        <p:txBody>
          <a:bodyPr wrap="square" anchor="t">
            <a:normAutofit/>
          </a:bodyPr>
          <a:lstStyle/>
          <a:p>
            <a:r>
              <a:rPr lang="en-US"/>
              <a:t>Discussion</a:t>
            </a:r>
          </a:p>
        </p:txBody>
      </p:sp>
      <p:sp>
        <p:nvSpPr>
          <p:cNvPr id="4" name="Content Placeholder 3">
            <a:extLst>
              <a:ext uri="{FF2B5EF4-FFF2-40B4-BE49-F238E27FC236}">
                <a16:creationId xmlns:a16="http://schemas.microsoft.com/office/drawing/2014/main" id="{20EADF6E-78C2-4417-A1FE-37AFF4F47BE4}"/>
              </a:ext>
            </a:extLst>
          </p:cNvPr>
          <p:cNvSpPr>
            <a:spLocks noGrp="1"/>
          </p:cNvSpPr>
          <p:nvPr>
            <p:ph type="body" sz="quarter" idx="10"/>
          </p:nvPr>
        </p:nvSpPr>
        <p:spPr>
          <a:xfrm>
            <a:off x="274638" y="1212850"/>
            <a:ext cx="11887200" cy="4381500"/>
          </a:xfrm>
        </p:spPr>
        <p:txBody>
          <a:bodyPr wrap="square">
            <a:normAutofit/>
          </a:bodyPr>
          <a:lstStyle/>
          <a:p>
            <a:r>
              <a:rPr lang="en-GB" sz="2800"/>
              <a:t>We are going to do a bit of a Show and tell </a:t>
            </a:r>
          </a:p>
          <a:p>
            <a:pPr lvl="1"/>
            <a:r>
              <a:rPr lang="en-GB" sz="2800">
                <a:solidFill>
                  <a:schemeClr val="accent1"/>
                </a:solidFill>
              </a:rPr>
              <a:t>A suggested set of agendas, tools and approaches</a:t>
            </a:r>
          </a:p>
          <a:p>
            <a:endParaRPr lang="en-GB" sz="2800"/>
          </a:p>
          <a:p>
            <a:r>
              <a:rPr lang="en-GB" sz="2800"/>
              <a:t>What is wrong and right?</a:t>
            </a:r>
          </a:p>
          <a:p>
            <a:r>
              <a:rPr lang="en-GB" sz="2800"/>
              <a:t>What have we missed?</a:t>
            </a:r>
          </a:p>
          <a:p>
            <a:r>
              <a:rPr lang="en-GB" sz="2800"/>
              <a:t>What else have people done?</a:t>
            </a:r>
          </a:p>
          <a:p>
            <a:r>
              <a:rPr lang="en-GB" sz="2800"/>
              <a:t>Who has sharable resources</a:t>
            </a:r>
          </a:p>
          <a:p>
            <a:r>
              <a:rPr lang="en-GB" sz="2800"/>
              <a:t>Does it scale up and down?</a:t>
            </a:r>
          </a:p>
          <a:p>
            <a:r>
              <a:rPr lang="en-GB" sz="2800"/>
              <a:t>Is this helpful?</a:t>
            </a:r>
          </a:p>
          <a:p>
            <a:endParaRPr lang="en-GB" sz="2800"/>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endParaRPr lang="en-US" sz="3600">
              <a:solidFill>
                <a:schemeClr val="bg2"/>
              </a:solidFill>
              <a:latin typeface="+mn-lt"/>
              <a:ea typeface="+mj-lt"/>
              <a:cs typeface="+mj-lt"/>
            </a:endParaRPr>
          </a:p>
        </p:txBody>
      </p:sp>
    </p:spTree>
    <p:extLst>
      <p:ext uri="{BB962C8B-B14F-4D97-AF65-F5344CB8AC3E}">
        <p14:creationId xmlns:p14="http://schemas.microsoft.com/office/powerpoint/2010/main" val="6789238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274639" y="295274"/>
            <a:ext cx="11889564" cy="917575"/>
          </a:xfrm>
        </p:spPr>
        <p:txBody>
          <a:bodyPr wrap="square" anchor="t">
            <a:noAutofit/>
          </a:bodyPr>
          <a:lstStyle/>
          <a:p>
            <a:r>
              <a:rPr lang="en-GB" sz="4000"/>
              <a:t>Challenges when planning and running a workshop</a:t>
            </a:r>
            <a:endParaRPr lang="en-US" sz="4000"/>
          </a:p>
        </p:txBody>
      </p:sp>
      <p:sp>
        <p:nvSpPr>
          <p:cNvPr id="4" name="Content Placeholder 3">
            <a:extLst>
              <a:ext uri="{FF2B5EF4-FFF2-40B4-BE49-F238E27FC236}">
                <a16:creationId xmlns:a16="http://schemas.microsoft.com/office/drawing/2014/main" id="{B2965AB9-762D-45D0-B332-EE94F5D67DDB}"/>
              </a:ext>
            </a:extLst>
          </p:cNvPr>
          <p:cNvSpPr>
            <a:spLocks noGrp="1"/>
          </p:cNvSpPr>
          <p:nvPr>
            <p:ph idx="1"/>
          </p:nvPr>
        </p:nvSpPr>
        <p:spPr>
          <a:xfrm>
            <a:off x="274640" y="1212851"/>
            <a:ext cx="11887198" cy="4966820"/>
          </a:xfrm>
        </p:spPr>
        <p:txBody>
          <a:bodyPr wrap="square">
            <a:normAutofit fontScale="92500" lnSpcReduction="20000"/>
          </a:bodyPr>
          <a:lstStyle/>
          <a:p>
            <a:r>
              <a:rPr lang="en-US" sz="2000"/>
              <a:t>Microsoft 365 is slightly HUGE</a:t>
            </a:r>
          </a:p>
          <a:p>
            <a:pPr lvl="1"/>
            <a:r>
              <a:rPr lang="en-US" sz="2000"/>
              <a:t>It’s really complex</a:t>
            </a:r>
          </a:p>
          <a:p>
            <a:pPr lvl="1"/>
            <a:r>
              <a:rPr lang="en-US" sz="2000"/>
              <a:t>It’s difficult to know where to start</a:t>
            </a:r>
          </a:p>
          <a:p>
            <a:pPr lvl="1"/>
            <a:r>
              <a:rPr lang="en-US" sz="2000"/>
              <a:t>It will take a long time</a:t>
            </a:r>
          </a:p>
          <a:p>
            <a:pPr lvl="1"/>
            <a:r>
              <a:rPr lang="en-US" sz="2000"/>
              <a:t>People will be overwhelmed or lack commitment</a:t>
            </a:r>
          </a:p>
          <a:p>
            <a:pPr lvl="1"/>
            <a:endParaRPr lang="en-US" sz="2000"/>
          </a:p>
          <a:p>
            <a:r>
              <a:rPr lang="en-US" sz="2000"/>
              <a:t>People want to run before they walk</a:t>
            </a:r>
          </a:p>
          <a:p>
            <a:r>
              <a:rPr lang="en-US" sz="2000"/>
              <a:t>Not everyone sees the benefit in benchmarking/establishing a base line before jumping in</a:t>
            </a:r>
          </a:p>
          <a:p>
            <a:pPr lvl="1"/>
            <a:r>
              <a:rPr lang="en-US" sz="1200"/>
              <a:t>“Can’t we just do it?”</a:t>
            </a:r>
          </a:p>
          <a:p>
            <a:pPr lvl="1"/>
            <a:r>
              <a:rPr lang="en-US" sz="1200"/>
              <a:t>“Wouldn’t it be better to focus on what the technology can do?”</a:t>
            </a:r>
          </a:p>
          <a:p>
            <a:r>
              <a:rPr lang="en-US" sz="2000"/>
              <a:t>Different levels of seniority/different roles and skills will have a different view</a:t>
            </a:r>
          </a:p>
          <a:p>
            <a:pPr lvl="1"/>
            <a:r>
              <a:rPr lang="en-US" sz="2000"/>
              <a:t>People see the need through the lens of their own role and experience</a:t>
            </a:r>
          </a:p>
          <a:p>
            <a:r>
              <a:rPr lang="en-US" sz="2000"/>
              <a:t>People think it’s ITs job to make the company more mature (Hint. It’s not)</a:t>
            </a:r>
          </a:p>
          <a:p>
            <a:r>
              <a:rPr lang="en-US" sz="2000"/>
              <a:t>Staff will often defer to managers and managers to directors, rather than expressing their view</a:t>
            </a:r>
          </a:p>
          <a:p>
            <a:r>
              <a:rPr lang="en-US" sz="2000"/>
              <a:t>Every business and culture is different.</a:t>
            </a:r>
          </a:p>
          <a:p>
            <a:r>
              <a:rPr lang="en-US" sz="2000"/>
              <a:t>It’s hard to get everyone together to do a deep dive and keep them on mission if you do</a:t>
            </a:r>
          </a:p>
          <a:p>
            <a:endParaRPr lang="en-US" sz="2000"/>
          </a:p>
          <a:p>
            <a:r>
              <a:rPr lang="en-US" sz="2000" i="1"/>
              <a:t>And there are probably others</a:t>
            </a:r>
          </a:p>
          <a:p>
            <a:endParaRPr lang="en-US" sz="2000"/>
          </a:p>
          <a:p>
            <a:endParaRPr lang="en-GB" sz="2000"/>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endParaRPr lang="en-US" sz="3600">
              <a:solidFill>
                <a:schemeClr val="bg2"/>
              </a:solidFill>
              <a:latin typeface="+mn-lt"/>
              <a:ea typeface="+mj-lt"/>
              <a:cs typeface="+mj-lt"/>
            </a:endParaRPr>
          </a:p>
        </p:txBody>
      </p:sp>
    </p:spTree>
    <p:extLst>
      <p:ext uri="{BB962C8B-B14F-4D97-AF65-F5344CB8AC3E}">
        <p14:creationId xmlns:p14="http://schemas.microsoft.com/office/powerpoint/2010/main" val="758364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274639" y="295274"/>
            <a:ext cx="11889564" cy="917575"/>
          </a:xfrm>
        </p:spPr>
        <p:txBody>
          <a:bodyPr/>
          <a:lstStyle/>
          <a:p>
            <a:r>
              <a:rPr lang="en-GB"/>
              <a:t>Approach</a:t>
            </a:r>
            <a:endParaRPr lang="en-US"/>
          </a:p>
        </p:txBody>
      </p:sp>
      <p:graphicFrame>
        <p:nvGraphicFramePr>
          <p:cNvPr id="8" name="Content Placeholder 7">
            <a:extLst>
              <a:ext uri="{FF2B5EF4-FFF2-40B4-BE49-F238E27FC236}">
                <a16:creationId xmlns:a16="http://schemas.microsoft.com/office/drawing/2014/main" id="{9D286F82-6DCD-4751-A407-0E7A531EC636}"/>
              </a:ext>
            </a:extLst>
          </p:cNvPr>
          <p:cNvGraphicFramePr>
            <a:graphicFrameLocks noGrp="1"/>
          </p:cNvGraphicFramePr>
          <p:nvPr>
            <p:ph idx="1"/>
            <p:extLst>
              <p:ext uri="{D42A27DB-BD31-4B8C-83A1-F6EECF244321}">
                <p14:modId xmlns:p14="http://schemas.microsoft.com/office/powerpoint/2010/main" val="2847517813"/>
              </p:ext>
            </p:extLst>
          </p:nvPr>
        </p:nvGraphicFramePr>
        <p:xfrm>
          <a:off x="274638" y="1212850"/>
          <a:ext cx="11887200" cy="4967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endParaRPr lang="en-US" sz="3600">
              <a:solidFill>
                <a:schemeClr val="bg2"/>
              </a:solidFill>
              <a:latin typeface="+mn-lt"/>
              <a:ea typeface="+mj-lt"/>
              <a:cs typeface="+mj-lt"/>
            </a:endParaRPr>
          </a:p>
        </p:txBody>
      </p:sp>
    </p:spTree>
    <p:extLst>
      <p:ext uri="{BB962C8B-B14F-4D97-AF65-F5344CB8AC3E}">
        <p14:creationId xmlns:p14="http://schemas.microsoft.com/office/powerpoint/2010/main" val="39264344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274639" y="295274"/>
            <a:ext cx="11889564" cy="917575"/>
          </a:xfrm>
        </p:spPr>
        <p:txBody>
          <a:bodyPr/>
          <a:lstStyle/>
          <a:p>
            <a:r>
              <a:rPr lang="en-GB"/>
              <a:t>Proposal/getting approval</a:t>
            </a:r>
            <a:endParaRPr lang="en-US"/>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endParaRPr lang="en-US" sz="3600">
              <a:solidFill>
                <a:schemeClr val="bg2"/>
              </a:solidFill>
              <a:latin typeface="+mn-lt"/>
              <a:ea typeface="+mj-lt"/>
              <a:cs typeface="+mj-lt"/>
            </a:endParaRPr>
          </a:p>
        </p:txBody>
      </p:sp>
      <p:sp>
        <p:nvSpPr>
          <p:cNvPr id="7" name="Content Placeholder 6">
            <a:extLst>
              <a:ext uri="{FF2B5EF4-FFF2-40B4-BE49-F238E27FC236}">
                <a16:creationId xmlns:a16="http://schemas.microsoft.com/office/drawing/2014/main" id="{295D9DBC-6738-4933-AA24-CBD236CBCE97}"/>
              </a:ext>
            </a:extLst>
          </p:cNvPr>
          <p:cNvSpPr>
            <a:spLocks noGrp="1"/>
          </p:cNvSpPr>
          <p:nvPr>
            <p:ph idx="1"/>
          </p:nvPr>
        </p:nvSpPr>
        <p:spPr/>
        <p:txBody>
          <a:bodyPr>
            <a:normAutofit fontScale="77500" lnSpcReduction="20000"/>
          </a:bodyPr>
          <a:lstStyle/>
          <a:p>
            <a:pPr lvl="0"/>
            <a:r>
              <a:rPr lang="en-GB" baseline="0"/>
              <a:t>Start with the ‘Why’</a:t>
            </a:r>
            <a:endParaRPr lang="en-GB"/>
          </a:p>
          <a:p>
            <a:pPr lvl="1"/>
            <a:r>
              <a:rPr lang="en-GB" baseline="0"/>
              <a:t>Review the </a:t>
            </a:r>
            <a:r>
              <a:rPr lang="en-GB" baseline="0">
                <a:hlinkClick r:id="rId3"/>
              </a:rPr>
              <a:t>MM4M365 Introduction</a:t>
            </a:r>
            <a:endParaRPr lang="en-GB" baseline="0"/>
          </a:p>
          <a:p>
            <a:pPr lvl="1"/>
            <a:r>
              <a:rPr lang="en-GB" baseline="0"/>
              <a:t>Clarify the purpose</a:t>
            </a:r>
          </a:p>
          <a:p>
            <a:pPr lvl="2"/>
            <a:r>
              <a:rPr lang="en-GB"/>
              <a:t>I</a:t>
            </a:r>
            <a:r>
              <a:rPr lang="en-GB" baseline="0"/>
              <a:t>t’s all about making the business more successful </a:t>
            </a:r>
            <a:r>
              <a:rPr lang="en-GB" i="1" baseline="0">
                <a:highlight>
                  <a:srgbClr val="FFFF00"/>
                </a:highlight>
              </a:rPr>
              <a:t>with the tools you already have</a:t>
            </a:r>
          </a:p>
          <a:p>
            <a:pPr lvl="2"/>
            <a:r>
              <a:rPr lang="en-GB" i="1">
                <a:highlight>
                  <a:srgbClr val="FFFF00"/>
                </a:highlight>
              </a:rPr>
              <a:t>Often as much a people thing as a technology thing</a:t>
            </a:r>
          </a:p>
          <a:p>
            <a:pPr lvl="1"/>
            <a:r>
              <a:rPr lang="en-GB" baseline="0"/>
              <a:t>Investigative workshops to develop an action plan</a:t>
            </a:r>
            <a:endParaRPr lang="en-GB"/>
          </a:p>
          <a:p>
            <a:pPr lvl="2"/>
            <a:r>
              <a:rPr lang="en-GB"/>
              <a:t>Needs, strengths and weaknesses </a:t>
            </a:r>
          </a:p>
          <a:p>
            <a:pPr lvl="1"/>
            <a:r>
              <a:rPr lang="en-GB" baseline="0"/>
              <a:t>De-emphasise the technology and make it a business need with business driven competencies (underpinned by M365 technologies)</a:t>
            </a:r>
            <a:endParaRPr lang="en-GB"/>
          </a:p>
          <a:p>
            <a:pPr lvl="0"/>
            <a:r>
              <a:rPr lang="en-GB"/>
              <a:t>Decide who it needs pitching to/who the stakeholders are</a:t>
            </a:r>
          </a:p>
          <a:p>
            <a:pPr lvl="0"/>
            <a:r>
              <a:rPr lang="en-GB"/>
              <a:t>Set the expectations for attendees</a:t>
            </a:r>
          </a:p>
          <a:p>
            <a:pPr lvl="1"/>
            <a:r>
              <a:rPr lang="en-GB"/>
              <a:t>Participate, be open, there are no wrong answers, it’s about consensus not seniority</a:t>
            </a:r>
          </a:p>
          <a:p>
            <a:pPr lvl="1"/>
            <a:r>
              <a:rPr lang="en-GB"/>
              <a:t>Bring examples of content, artefacts, issues and opportunities</a:t>
            </a:r>
          </a:p>
          <a:p>
            <a:pPr lvl="1"/>
            <a:r>
              <a:rPr lang="en-GB"/>
              <a:t>What takes too long, is annoying, costly or annoys us or our customers. </a:t>
            </a:r>
          </a:p>
          <a:p>
            <a:pPr marL="0" indent="0">
              <a:buNone/>
            </a:pPr>
            <a:endParaRPr lang="en-GB"/>
          </a:p>
        </p:txBody>
      </p:sp>
    </p:spTree>
    <p:extLst>
      <p:ext uri="{BB962C8B-B14F-4D97-AF65-F5344CB8AC3E}">
        <p14:creationId xmlns:p14="http://schemas.microsoft.com/office/powerpoint/2010/main" val="35046112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9F03D-0931-4E34-A024-1C16E92CD7B1}"/>
              </a:ext>
            </a:extLst>
          </p:cNvPr>
          <p:cNvSpPr>
            <a:spLocks noGrp="1"/>
          </p:cNvSpPr>
          <p:nvPr>
            <p:ph type="title"/>
          </p:nvPr>
        </p:nvSpPr>
        <p:spPr/>
        <p:txBody>
          <a:bodyPr/>
          <a:lstStyle/>
          <a:p>
            <a:r>
              <a:rPr lang="en-GB"/>
              <a:t>Overview workshop - </a:t>
            </a:r>
            <a:r>
              <a:rPr lang="en-US" baseline="0"/>
              <a:t>Helicopter view</a:t>
            </a:r>
            <a:endParaRPr lang="en-GB"/>
          </a:p>
        </p:txBody>
      </p:sp>
      <p:sp>
        <p:nvSpPr>
          <p:cNvPr id="5" name="Content Placeholder 4">
            <a:extLst>
              <a:ext uri="{FF2B5EF4-FFF2-40B4-BE49-F238E27FC236}">
                <a16:creationId xmlns:a16="http://schemas.microsoft.com/office/drawing/2014/main" id="{756932D9-F4F1-4509-9EFA-0A84582C19FF}"/>
              </a:ext>
            </a:extLst>
          </p:cNvPr>
          <p:cNvSpPr>
            <a:spLocks noGrp="1"/>
          </p:cNvSpPr>
          <p:nvPr>
            <p:ph idx="1"/>
          </p:nvPr>
        </p:nvSpPr>
        <p:spPr/>
        <p:txBody>
          <a:bodyPr>
            <a:normAutofit fontScale="92500"/>
          </a:bodyPr>
          <a:lstStyle/>
          <a:p>
            <a:pPr lvl="1"/>
            <a:r>
              <a:rPr lang="en-US" baseline="0"/>
              <a:t>Start with a fast, simple workshops</a:t>
            </a:r>
            <a:endParaRPr lang="en-GB"/>
          </a:p>
          <a:p>
            <a:pPr lvl="2"/>
            <a:r>
              <a:rPr lang="en-US" baseline="0"/>
              <a:t>Judgement based workshop tool</a:t>
            </a:r>
            <a:endParaRPr lang="en-GB"/>
          </a:p>
          <a:p>
            <a:pPr lvl="1"/>
            <a:r>
              <a:rPr lang="en-US" baseline="0"/>
              <a:t>Focused on a getting a sense of all the competencies across the organization.</a:t>
            </a:r>
            <a:endParaRPr lang="en-GB"/>
          </a:p>
          <a:p>
            <a:pPr lvl="2"/>
            <a:r>
              <a:rPr lang="en-US" baseline="0"/>
              <a:t>Identify areas of weakness and excellence around competencies and teams/processes</a:t>
            </a:r>
            <a:endParaRPr lang="en-GB"/>
          </a:p>
          <a:p>
            <a:pPr lvl="1"/>
            <a:r>
              <a:rPr lang="en-US" baseline="0"/>
              <a:t>Define strategy</a:t>
            </a:r>
            <a:endParaRPr lang="en-GB"/>
          </a:p>
          <a:p>
            <a:pPr lvl="2"/>
            <a:r>
              <a:rPr lang="en-US" baseline="0"/>
              <a:t>Where should the company be in general</a:t>
            </a:r>
            <a:endParaRPr lang="en-GB"/>
          </a:p>
          <a:p>
            <a:pPr lvl="2"/>
            <a:r>
              <a:rPr lang="en-US" baseline="0"/>
              <a:t>Which competencies are most in need</a:t>
            </a:r>
            <a:endParaRPr lang="en-GB"/>
          </a:p>
          <a:p>
            <a:pPr lvl="2"/>
            <a:r>
              <a:rPr lang="en-US" baseline="0"/>
              <a:t>Which teams and processes need </a:t>
            </a:r>
            <a:r>
              <a:rPr lang="en-GB" baseline="0"/>
              <a:t>attention </a:t>
            </a:r>
            <a:endParaRPr lang="en-GB"/>
          </a:p>
          <a:p>
            <a:pPr lvl="2"/>
            <a:r>
              <a:rPr lang="en-GB" baseline="0"/>
              <a:t>Where do we have pockets of expertise</a:t>
            </a:r>
            <a:endParaRPr lang="en-GB"/>
          </a:p>
          <a:p>
            <a:pPr lvl="1"/>
            <a:r>
              <a:rPr lang="en-GB" baseline="0"/>
              <a:t>Agree an action plan (deep dive)</a:t>
            </a:r>
            <a:br>
              <a:rPr lang="en-US" baseline="0"/>
            </a:br>
            <a:endParaRPr lang="en-GB"/>
          </a:p>
          <a:p>
            <a:endParaRPr lang="en-GB"/>
          </a:p>
        </p:txBody>
      </p:sp>
    </p:spTree>
    <p:extLst>
      <p:ext uri="{BB962C8B-B14F-4D97-AF65-F5344CB8AC3E}">
        <p14:creationId xmlns:p14="http://schemas.microsoft.com/office/powerpoint/2010/main" val="14813600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3742-6B96-4A2F-9E9A-548F5724C426}"/>
              </a:ext>
            </a:extLst>
          </p:cNvPr>
          <p:cNvSpPr>
            <a:spLocks noGrp="1"/>
          </p:cNvSpPr>
          <p:nvPr>
            <p:ph type="title"/>
          </p:nvPr>
        </p:nvSpPr>
        <p:spPr/>
        <p:txBody>
          <a:bodyPr/>
          <a:lstStyle/>
          <a:p>
            <a:r>
              <a:rPr lang="en-GB"/>
              <a:t>Set the expectations for attendees</a:t>
            </a:r>
          </a:p>
        </p:txBody>
      </p:sp>
      <p:sp>
        <p:nvSpPr>
          <p:cNvPr id="3" name="Content Placeholder 2">
            <a:extLst>
              <a:ext uri="{FF2B5EF4-FFF2-40B4-BE49-F238E27FC236}">
                <a16:creationId xmlns:a16="http://schemas.microsoft.com/office/drawing/2014/main" id="{E7F2F322-73CC-4F2D-B400-22CCC0AFCAF3}"/>
              </a:ext>
            </a:extLst>
          </p:cNvPr>
          <p:cNvSpPr>
            <a:spLocks noGrp="1"/>
          </p:cNvSpPr>
          <p:nvPr>
            <p:ph idx="1"/>
          </p:nvPr>
        </p:nvSpPr>
        <p:spPr>
          <a:xfrm>
            <a:off x="274640" y="1212851"/>
            <a:ext cx="8062910" cy="4966820"/>
          </a:xfrm>
        </p:spPr>
        <p:txBody>
          <a:bodyPr/>
          <a:lstStyle/>
          <a:p>
            <a:pPr lvl="1"/>
            <a:r>
              <a:rPr lang="en-GB"/>
              <a:t>List the competency areas with definitions </a:t>
            </a:r>
          </a:p>
          <a:p>
            <a:pPr lvl="1"/>
            <a:r>
              <a:rPr lang="en-GB"/>
              <a:t>Acknowledge the competencies where you are at lower levels in order to do better</a:t>
            </a:r>
          </a:p>
          <a:p>
            <a:pPr lvl="1"/>
            <a:r>
              <a:rPr lang="en-GB"/>
              <a:t>Participate, be open, there are no wrong answers, it’s about consensus not seniority</a:t>
            </a:r>
          </a:p>
          <a:p>
            <a:pPr lvl="1"/>
            <a:r>
              <a:rPr lang="en-GB"/>
              <a:t>Bring examples of content, artefacts, issues, and opportunities</a:t>
            </a:r>
          </a:p>
          <a:p>
            <a:pPr lvl="1"/>
            <a:r>
              <a:rPr lang="en-GB"/>
              <a:t>Be ready to discuss:</a:t>
            </a:r>
          </a:p>
          <a:p>
            <a:pPr lvl="2"/>
            <a:r>
              <a:rPr lang="en-GB"/>
              <a:t>What takes too long</a:t>
            </a:r>
          </a:p>
          <a:p>
            <a:pPr lvl="2"/>
            <a:r>
              <a:rPr lang="en-GB"/>
              <a:t>Is frustrating, costly, or annoys us or our customers</a:t>
            </a:r>
          </a:p>
          <a:p>
            <a:endParaRPr lang="en-GB"/>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45656978-FC87-4A48-97BA-EFCB87EADB17}"/>
                  </a:ext>
                </a:extLst>
              </p:cNvPr>
              <p:cNvGraphicFramePr>
                <a:graphicFrameLocks noChangeAspect="1"/>
              </p:cNvGraphicFramePr>
              <p:nvPr>
                <p:extLst>
                  <p:ext uri="{D42A27DB-BD31-4B8C-83A1-F6EECF244321}">
                    <p14:modId xmlns:p14="http://schemas.microsoft.com/office/powerpoint/2010/main" val="2616862565"/>
                  </p:ext>
                </p:extLst>
              </p:nvPr>
            </p:nvGraphicFramePr>
            <p:xfrm>
              <a:off x="8499078" y="1137047"/>
              <a:ext cx="3623542" cy="2037953"/>
            </p:xfrm>
            <a:graphic>
              <a:graphicData uri="http://schemas.microsoft.com/office/powerpoint/2016/sectionzoom">
                <psez:sectionZm>
                  <psez:sectionZmObj sectionId="{B28C80CF-79FC-4074-80B6-3383C25C0B10}">
                    <psez:zmPr id="{96F23B07-D677-4434-8D1F-2D40C274A001}" transitionDur="1000">
                      <p166:blipFill xmlns:p166="http://schemas.microsoft.com/office/powerpoint/2016/6/main">
                        <a:blip r:embed="rId2"/>
                        <a:stretch>
                          <a:fillRect/>
                        </a:stretch>
                      </p166:blipFill>
                      <p166:spPr xmlns:p166="http://schemas.microsoft.com/office/powerpoint/2016/6/main">
                        <a:xfrm>
                          <a:off x="0" y="0"/>
                          <a:ext cx="3623542" cy="2037953"/>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45656978-FC87-4A48-97BA-EFCB87EADB17}"/>
                  </a:ext>
                </a:extLst>
              </p:cNvPr>
              <p:cNvPicPr>
                <a:picLocks noGrp="1" noRot="1" noChangeAspect="1" noMove="1" noResize="1" noEditPoints="1" noAdjustHandles="1" noChangeArrowheads="1" noChangeShapeType="1"/>
              </p:cNvPicPr>
              <p:nvPr/>
            </p:nvPicPr>
            <p:blipFill>
              <a:blip r:embed="rId4"/>
              <a:stretch>
                <a:fillRect/>
              </a:stretch>
            </p:blipFill>
            <p:spPr>
              <a:xfrm>
                <a:off x="8499078" y="1137047"/>
                <a:ext cx="3623542" cy="2037953"/>
              </a:xfrm>
              <a:prstGeom prst="rect">
                <a:avLst/>
              </a:prstGeom>
              <a:ln w="3175">
                <a:solidFill>
                  <a:prstClr val="ltGray"/>
                </a:solidFill>
              </a:ln>
            </p:spPr>
          </p:pic>
        </mc:Fallback>
      </mc:AlternateContent>
    </p:spTree>
    <p:extLst>
      <p:ext uri="{BB962C8B-B14F-4D97-AF65-F5344CB8AC3E}">
        <p14:creationId xmlns:p14="http://schemas.microsoft.com/office/powerpoint/2010/main" val="34000961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B1A4BC-4FEC-4C68-87CA-CDDFD9B80C8C}"/>
              </a:ext>
            </a:extLst>
          </p:cNvPr>
          <p:cNvSpPr>
            <a:spLocks noGrp="1"/>
          </p:cNvSpPr>
          <p:nvPr>
            <p:ph type="title"/>
          </p:nvPr>
        </p:nvSpPr>
        <p:spPr>
          <a:xfrm>
            <a:off x="274639" y="295274"/>
            <a:ext cx="11889564" cy="917575"/>
          </a:xfrm>
        </p:spPr>
        <p:txBody>
          <a:bodyPr/>
          <a:lstStyle/>
          <a:p>
            <a:r>
              <a:rPr lang="en-GB"/>
              <a:t>Overview instructions </a:t>
            </a:r>
          </a:p>
        </p:txBody>
      </p:sp>
      <p:sp>
        <p:nvSpPr>
          <p:cNvPr id="5" name="Content Placeholder 4">
            <a:extLst>
              <a:ext uri="{FF2B5EF4-FFF2-40B4-BE49-F238E27FC236}">
                <a16:creationId xmlns:a16="http://schemas.microsoft.com/office/drawing/2014/main" id="{0A141BF6-E111-4729-B907-B3072CA7CCF6}"/>
              </a:ext>
            </a:extLst>
          </p:cNvPr>
          <p:cNvSpPr>
            <a:spLocks noGrp="1"/>
          </p:cNvSpPr>
          <p:nvPr>
            <p:ph idx="1"/>
          </p:nvPr>
        </p:nvSpPr>
        <p:spPr>
          <a:xfrm>
            <a:off x="274638" y="1212850"/>
            <a:ext cx="11887200" cy="4967288"/>
          </a:xfrm>
        </p:spPr>
        <p:txBody>
          <a:bodyPr>
            <a:normAutofit fontScale="55000" lnSpcReduction="20000"/>
          </a:bodyPr>
          <a:lstStyle/>
          <a:p>
            <a:pPr marL="0" indent="0">
              <a:buNone/>
            </a:pPr>
            <a:r>
              <a:rPr lang="en-GB"/>
              <a:t>Set up</a:t>
            </a:r>
          </a:p>
          <a:p>
            <a:pPr lvl="1"/>
            <a:r>
              <a:rPr lang="en-GB"/>
              <a:t>Enter your organisation name in the Organisation field on the Data Capture worksheet.</a:t>
            </a:r>
          </a:p>
          <a:p>
            <a:pPr lvl="1"/>
            <a:r>
              <a:rPr lang="en-GB"/>
              <a:t>Decide whether the assessment is for the Company as a whole or for a range of Teams, Departments or Processes. State this in the Scope field. Remove/Cross out any Competencies you are not going to focus on"		</a:t>
            </a:r>
          </a:p>
          <a:p>
            <a:pPr marL="0" indent="0">
              <a:buNone/>
            </a:pPr>
            <a:r>
              <a:rPr lang="en-GB"/>
              <a:t>Running the workshop</a:t>
            </a:r>
          </a:p>
          <a:p>
            <a:pPr lvl="1"/>
            <a:r>
              <a:rPr lang="en-GB"/>
              <a:t>Familiarise everyone in the group with the criteria for achieving each level, using the 'Maturity Model for M365' level descriptions and keywords, in conjunction with the Introduction document (link below). These are reproduced below. It is suggested that these levels are made available to all workshop participants. </a:t>
            </a:r>
          </a:p>
          <a:p>
            <a:pPr lvl="1"/>
            <a:r>
              <a:rPr lang="en-GB"/>
              <a:t>Now consider the definitions for each Competency. Links are provided on the Data Capture sheet. As a group, form a consensus for each competency for the company as a whole or each department etc. If undecided, choose the midway point between levels. Note: the criteria should be applied strictly - you might be using lots of powerful features, but if these are not agreed, standardised and broadly adopted then it's unlikely level 300 had been achieved, for example.</a:t>
            </a:r>
          </a:p>
          <a:p>
            <a:pPr lvl="1"/>
            <a:r>
              <a:rPr lang="en-GB"/>
              <a:t>Enter this value in the Current Assessment column for that sub-competency on the Data Capture sheet</a:t>
            </a:r>
          </a:p>
          <a:p>
            <a:pPr lvl="1"/>
            <a:r>
              <a:rPr lang="en-GB"/>
              <a:t>Now review the higher level criteria and reach a consensus on what the level is that the business should be mostly operating at in a year's time. This MUST be a multiple of 100 - no half way positions.</a:t>
            </a:r>
          </a:p>
          <a:p>
            <a:pPr lvl="1"/>
            <a:r>
              <a:rPr lang="en-GB"/>
              <a:t>There may be parts of the business that need to operate at a higher (or lower) level than the general one, in which case note these exceptions and the reasons why.</a:t>
            </a:r>
          </a:p>
          <a:p>
            <a:pPr lvl="1"/>
            <a:r>
              <a:rPr lang="en-GB"/>
              <a:t>Continue until you have completed each Competency. </a:t>
            </a:r>
          </a:p>
          <a:p>
            <a:endParaRPr lang="en-GB"/>
          </a:p>
          <a:p>
            <a:pPr marL="0" indent="0">
              <a:buNone/>
            </a:pPr>
            <a:r>
              <a:rPr lang="en-GB"/>
              <a:t>Note: </a:t>
            </a:r>
          </a:p>
          <a:p>
            <a:pPr lvl="1"/>
            <a:r>
              <a:rPr lang="en-GB"/>
              <a:t>It is often useful to run separate workshops with different groups in large departments. Having managers in one group and staff in another is often insightful.</a:t>
            </a:r>
          </a:p>
        </p:txBody>
      </p:sp>
      <p:pic>
        <p:nvPicPr>
          <p:cNvPr id="11" name="Graphic 10" descr="Blueprint with solid fill">
            <a:hlinkClick r:id="rId2"/>
            <a:extLst>
              <a:ext uri="{FF2B5EF4-FFF2-40B4-BE49-F238E27FC236}">
                <a16:creationId xmlns:a16="http://schemas.microsoft.com/office/drawing/2014/main" id="{FF32F3A3-71BE-4F59-8200-29A2BBED62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33778" y="107501"/>
            <a:ext cx="1293121" cy="1293121"/>
          </a:xfrm>
          <a:prstGeom prst="rect">
            <a:avLst/>
          </a:prstGeom>
        </p:spPr>
      </p:pic>
    </p:spTree>
    <p:extLst>
      <p:ext uri="{BB962C8B-B14F-4D97-AF65-F5344CB8AC3E}">
        <p14:creationId xmlns:p14="http://schemas.microsoft.com/office/powerpoint/2010/main" val="31126581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9F03D-0931-4E34-A024-1C16E92CD7B1}"/>
              </a:ext>
            </a:extLst>
          </p:cNvPr>
          <p:cNvSpPr>
            <a:spLocks noGrp="1"/>
          </p:cNvSpPr>
          <p:nvPr>
            <p:ph type="title"/>
          </p:nvPr>
        </p:nvSpPr>
        <p:spPr>
          <a:xfrm>
            <a:off x="274639" y="295274"/>
            <a:ext cx="11889564" cy="917575"/>
          </a:xfrm>
        </p:spPr>
        <p:txBody>
          <a:bodyPr/>
          <a:lstStyle/>
          <a:p>
            <a:r>
              <a:rPr lang="en-GB"/>
              <a:t>Deep dive workshops</a:t>
            </a:r>
          </a:p>
        </p:txBody>
      </p:sp>
      <p:sp>
        <p:nvSpPr>
          <p:cNvPr id="5" name="Content Placeholder 4">
            <a:extLst>
              <a:ext uri="{FF2B5EF4-FFF2-40B4-BE49-F238E27FC236}">
                <a16:creationId xmlns:a16="http://schemas.microsoft.com/office/drawing/2014/main" id="{756932D9-F4F1-4509-9EFA-0A84582C19FF}"/>
              </a:ext>
            </a:extLst>
          </p:cNvPr>
          <p:cNvSpPr>
            <a:spLocks noGrp="1"/>
          </p:cNvSpPr>
          <p:nvPr>
            <p:ph idx="1"/>
          </p:nvPr>
        </p:nvSpPr>
        <p:spPr>
          <a:xfrm>
            <a:off x="274640" y="1212851"/>
            <a:ext cx="11887198" cy="4966820"/>
          </a:xfrm>
        </p:spPr>
        <p:txBody>
          <a:bodyPr/>
          <a:lstStyle/>
          <a:p>
            <a:pPr lvl="1"/>
            <a:r>
              <a:rPr lang="en-US"/>
              <a:t>Work with teams and processes </a:t>
            </a:r>
            <a:r>
              <a:rPr lang="en-GB"/>
              <a:t>identified above to look at their specific issues</a:t>
            </a:r>
          </a:p>
          <a:p>
            <a:pPr lvl="1"/>
            <a:r>
              <a:rPr lang="en-GB"/>
              <a:t>Identify critical competencies</a:t>
            </a:r>
          </a:p>
          <a:p>
            <a:pPr lvl="1"/>
            <a:r>
              <a:rPr lang="en-GB"/>
              <a:t>Run deep dive, Characteristic Assessment based workshops to pinpoint areas to improve</a:t>
            </a:r>
          </a:p>
          <a:p>
            <a:pPr lvl="1"/>
            <a:r>
              <a:rPr lang="en-GB"/>
              <a:t>Develop action plans, with targets and ownership</a:t>
            </a:r>
          </a:p>
          <a:p>
            <a:endParaRPr lang="en-GB"/>
          </a:p>
        </p:txBody>
      </p:sp>
      <p:pic>
        <p:nvPicPr>
          <p:cNvPr id="7" name="Graphic 6" descr="Blueprint with solid fill">
            <a:hlinkClick r:id="rId2"/>
            <a:extLst>
              <a:ext uri="{FF2B5EF4-FFF2-40B4-BE49-F238E27FC236}">
                <a16:creationId xmlns:a16="http://schemas.microsoft.com/office/drawing/2014/main" id="{F786C084-6DEA-4958-94AA-B5D28C1B5D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68714" y="107500"/>
            <a:ext cx="1293121" cy="1293121"/>
          </a:xfrm>
          <a:prstGeom prst="rect">
            <a:avLst/>
          </a:prstGeom>
        </p:spPr>
      </p:pic>
    </p:spTree>
    <p:extLst>
      <p:ext uri="{BB962C8B-B14F-4D97-AF65-F5344CB8AC3E}">
        <p14:creationId xmlns:p14="http://schemas.microsoft.com/office/powerpoint/2010/main" val="14446075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17BAF-4E4E-4E13-997E-9161D4FE444A}"/>
              </a:ext>
            </a:extLst>
          </p:cNvPr>
          <p:cNvSpPr>
            <a:spLocks noGrp="1"/>
          </p:cNvSpPr>
          <p:nvPr>
            <p:ph type="title"/>
          </p:nvPr>
        </p:nvSpPr>
        <p:spPr/>
        <p:txBody>
          <a:bodyPr/>
          <a:lstStyle/>
          <a:p>
            <a:r>
              <a:rPr lang="en-GB"/>
              <a:t>Deep Dive instructions</a:t>
            </a:r>
          </a:p>
        </p:txBody>
      </p:sp>
      <p:sp>
        <p:nvSpPr>
          <p:cNvPr id="5" name="Content Placeholder 4">
            <a:extLst>
              <a:ext uri="{FF2B5EF4-FFF2-40B4-BE49-F238E27FC236}">
                <a16:creationId xmlns:a16="http://schemas.microsoft.com/office/drawing/2014/main" id="{2B30A2D5-7659-4949-BF88-3440A9EA5EA5}"/>
              </a:ext>
            </a:extLst>
          </p:cNvPr>
          <p:cNvSpPr>
            <a:spLocks noGrp="1"/>
          </p:cNvSpPr>
          <p:nvPr>
            <p:ph idx="1"/>
          </p:nvPr>
        </p:nvSpPr>
        <p:spPr/>
        <p:txBody>
          <a:bodyPr>
            <a:normAutofit fontScale="47500" lnSpcReduction="20000"/>
          </a:bodyPr>
          <a:lstStyle/>
          <a:p>
            <a:pPr marL="0" indent="0">
              <a:buNone/>
            </a:pPr>
            <a:r>
              <a:rPr lang="en-GB"/>
              <a:t>Setup</a:t>
            </a:r>
          </a:p>
          <a:p>
            <a:pPr marL="971550" lvl="1" indent="-742950">
              <a:buFont typeface="+mj-lt"/>
              <a:buAutoNum type="arabicPeriod"/>
            </a:pPr>
            <a:r>
              <a:rPr lang="en-GB"/>
              <a:t>Enter your organisation name in the Organisation field on the Data Capture worksheet.</a:t>
            </a:r>
          </a:p>
          <a:p>
            <a:pPr marL="971550" lvl="1" indent="-742950">
              <a:buFont typeface="+mj-lt"/>
              <a:buAutoNum type="arabicPeriod"/>
            </a:pPr>
            <a:r>
              <a:rPr lang="en-GB"/>
              <a:t>Decide whether the assessment is for the company as a whole or for a team, department or process. Enter that in the Scope field. Decide which Competencies you are going to focus on</a:t>
            </a:r>
          </a:p>
          <a:p>
            <a:pPr marL="971550" lvl="1" indent="-742950">
              <a:buFont typeface="+mj-lt"/>
              <a:buAutoNum type="arabicPeriod"/>
            </a:pPr>
            <a:r>
              <a:rPr lang="en-GB"/>
              <a:t>Decide who will be in each workshop group. Get them together to run the workshop."		</a:t>
            </a:r>
          </a:p>
          <a:p>
            <a:pPr marL="0" indent="0">
              <a:buNone/>
            </a:pPr>
            <a:r>
              <a:rPr lang="en-GB"/>
              <a:t>Running the workshop</a:t>
            </a:r>
          </a:p>
          <a:p>
            <a:pPr marL="742950" indent="-742950">
              <a:buFont typeface="+mj-lt"/>
              <a:buAutoNum type="arabicPeriod"/>
            </a:pPr>
            <a:r>
              <a:rPr lang="en-GB"/>
              <a:t>Using the 'Maturity Model for M365 - Management of Content' competency document (link below), review the characteristics each sub-competency in turn starting at level 100 and working to higher levels once you have established whether you meet all or most of the characteristics at that level. Use question like ""Do we mostly or completely do this in your team?"". Stop when it is clear that they do not operate at a higher level.</a:t>
            </a:r>
          </a:p>
          <a:p>
            <a:pPr marL="742950" indent="-742950">
              <a:buFont typeface="+mj-lt"/>
              <a:buAutoNum type="arabicPeriod"/>
            </a:pPr>
            <a:r>
              <a:rPr lang="en-GB"/>
              <a:t>Once all the characteristics for the sub-category have been reviewed by the group, help them reach consensus on a score (to the nearest multiple of 10) that they agree they are operating at. e.g. if everyone is happy they are over 200, but not at 300 then guide them to a mid value, such as 240</a:t>
            </a:r>
          </a:p>
          <a:p>
            <a:pPr marL="742950" indent="-742950">
              <a:buFont typeface="+mj-lt"/>
              <a:buAutoNum type="arabicPeriod"/>
            </a:pPr>
            <a:r>
              <a:rPr lang="en-GB"/>
              <a:t>Enter this value in the Current Assessment column for that sub-competency on the Data Capture sheet</a:t>
            </a:r>
          </a:p>
          <a:p>
            <a:pPr marL="742950" indent="-742950">
              <a:buFont typeface="+mj-lt"/>
              <a:buAutoNum type="arabicPeriod"/>
            </a:pPr>
            <a:r>
              <a:rPr lang="en-GB"/>
              <a:t>Now review the higher levels and help the group reach consensus on what the level is that the business should be operating at this time next year. This MUST be a multiple of 100 - no half way positions.</a:t>
            </a:r>
          </a:p>
          <a:p>
            <a:pPr marL="742950" indent="-742950">
              <a:buFont typeface="+mj-lt"/>
              <a:buAutoNum type="arabicPeriod"/>
            </a:pPr>
            <a:r>
              <a:rPr lang="en-GB"/>
              <a:t>Enter that in the 12 month target column.</a:t>
            </a:r>
          </a:p>
          <a:p>
            <a:pPr marL="742950" indent="-742950">
              <a:buFont typeface="+mj-lt"/>
              <a:buAutoNum type="arabicPeriod"/>
            </a:pPr>
            <a:r>
              <a:rPr lang="en-GB"/>
              <a:t>Continue until you have completed each sub-competencies. </a:t>
            </a:r>
          </a:p>
          <a:p>
            <a:pPr marL="742950" indent="-742950">
              <a:buFont typeface="+mj-lt"/>
              <a:buAutoNum type="arabicPeriod"/>
            </a:pPr>
            <a:endParaRPr lang="en-GB"/>
          </a:p>
          <a:p>
            <a:pPr marL="0" indent="0">
              <a:buNone/>
            </a:pPr>
            <a:r>
              <a:rPr lang="en-GB"/>
              <a:t>Repeat the process or run additional workshops for each Competency you wish to assess.		</a:t>
            </a:r>
          </a:p>
          <a:p>
            <a:endParaRPr lang="en-GB"/>
          </a:p>
        </p:txBody>
      </p:sp>
    </p:spTree>
    <p:extLst>
      <p:ext uri="{BB962C8B-B14F-4D97-AF65-F5344CB8AC3E}">
        <p14:creationId xmlns:p14="http://schemas.microsoft.com/office/powerpoint/2010/main" val="5775487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9F03D-0931-4E34-A024-1C16E92CD7B1}"/>
              </a:ext>
            </a:extLst>
          </p:cNvPr>
          <p:cNvSpPr>
            <a:spLocks noGrp="1"/>
          </p:cNvSpPr>
          <p:nvPr>
            <p:ph type="title"/>
          </p:nvPr>
        </p:nvSpPr>
        <p:spPr>
          <a:xfrm>
            <a:off x="274639" y="295274"/>
            <a:ext cx="11889564" cy="917575"/>
          </a:xfrm>
        </p:spPr>
        <p:txBody>
          <a:bodyPr/>
          <a:lstStyle/>
          <a:p>
            <a:r>
              <a:rPr lang="en-GB"/>
              <a:t>Progress/review workshops</a:t>
            </a:r>
          </a:p>
        </p:txBody>
      </p:sp>
      <p:sp>
        <p:nvSpPr>
          <p:cNvPr id="5" name="Content Placeholder 4">
            <a:extLst>
              <a:ext uri="{FF2B5EF4-FFF2-40B4-BE49-F238E27FC236}">
                <a16:creationId xmlns:a16="http://schemas.microsoft.com/office/drawing/2014/main" id="{756932D9-F4F1-4509-9EFA-0A84582C19FF}"/>
              </a:ext>
            </a:extLst>
          </p:cNvPr>
          <p:cNvSpPr>
            <a:spLocks noGrp="1"/>
          </p:cNvSpPr>
          <p:nvPr>
            <p:ph idx="1"/>
          </p:nvPr>
        </p:nvSpPr>
        <p:spPr>
          <a:xfrm>
            <a:off x="274640" y="1212851"/>
            <a:ext cx="11887198" cy="4966820"/>
          </a:xfrm>
        </p:spPr>
        <p:txBody>
          <a:bodyPr>
            <a:normAutofit fontScale="92500" lnSpcReduction="10000"/>
          </a:bodyPr>
          <a:lstStyle/>
          <a:p>
            <a:r>
              <a:rPr lang="en-GB"/>
              <a:t>Future workshops, based on the above, to assess progress towards strategy</a:t>
            </a:r>
          </a:p>
          <a:p>
            <a:r>
              <a:rPr lang="en-GB"/>
              <a:t>Good/mad/sad (Agile reflection)</a:t>
            </a:r>
          </a:p>
          <a:p>
            <a:r>
              <a:rPr lang="en-GB"/>
              <a:t>Success stories and horror stories</a:t>
            </a:r>
          </a:p>
          <a:p>
            <a:r>
              <a:rPr lang="en-GB"/>
              <a:t>Does it feel different?</a:t>
            </a:r>
          </a:p>
          <a:p>
            <a:r>
              <a:rPr lang="en-GB"/>
              <a:t>How much better is it</a:t>
            </a:r>
          </a:p>
          <a:p>
            <a:pPr lvl="1"/>
            <a:r>
              <a:rPr lang="en-GB"/>
              <a:t>Let’s measure our progress using the same tools as before</a:t>
            </a:r>
          </a:p>
          <a:p>
            <a:r>
              <a:rPr lang="en-GB"/>
              <a:t>Are we happy where we are – what are the new goals</a:t>
            </a:r>
          </a:p>
          <a:p>
            <a:r>
              <a:rPr lang="en-GB"/>
              <a:t>Celebrate (and promote) successes</a:t>
            </a:r>
          </a:p>
          <a:p>
            <a:r>
              <a:rPr lang="en-GB"/>
              <a:t>Action plan</a:t>
            </a:r>
          </a:p>
        </p:txBody>
      </p:sp>
      <p:sp>
        <p:nvSpPr>
          <p:cNvPr id="7" name="Action Button: Go Forward or Next 6">
            <a:hlinkClick r:id="rId2" highlightClick="1"/>
            <a:extLst>
              <a:ext uri="{FF2B5EF4-FFF2-40B4-BE49-F238E27FC236}">
                <a16:creationId xmlns:a16="http://schemas.microsoft.com/office/drawing/2014/main" id="{C9710C0D-E518-4FA6-B7E9-E5FE7D0604D8}"/>
              </a:ext>
            </a:extLst>
          </p:cNvPr>
          <p:cNvSpPr/>
          <p:nvPr/>
        </p:nvSpPr>
        <p:spPr bwMode="auto">
          <a:xfrm>
            <a:off x="10614717" y="124291"/>
            <a:ext cx="1466850" cy="1381125"/>
          </a:xfrm>
          <a:prstGeom prst="actionButtonForwardNex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68260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451678"/>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7" y="1546005"/>
            <a:ext cx="5389128" cy="2154436"/>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2000" dirty="0">
                <a:solidFill>
                  <a:schemeClr val="bg1"/>
                </a:solidFill>
                <a:latin typeface="Segoe UI Light"/>
                <a:cs typeface="Segoe UI Light"/>
              </a:rPr>
              <a:t>Practitioner &amp; Maturity Model overview </a:t>
            </a:r>
          </a:p>
          <a:p>
            <a:pPr marL="809271" lvl="1" indent="-342900">
              <a:buFont typeface="Arial" panose="020B0604020202020204" pitchFamily="34" charset="0"/>
              <a:buChar char="•"/>
            </a:pPr>
            <a:r>
              <a:rPr lang="en-US" sz="2000" dirty="0">
                <a:solidFill>
                  <a:schemeClr val="bg1"/>
                </a:solidFill>
                <a:latin typeface="Segoe UI Light"/>
                <a:cs typeface="Segoe UI Light"/>
              </a:rPr>
              <a:t>Artifacts and Updates</a:t>
            </a:r>
          </a:p>
          <a:p>
            <a:pPr marL="809271" lvl="1" indent="-342900">
              <a:buFont typeface="Arial" panose="020B0604020202020204" pitchFamily="34" charset="0"/>
              <a:buChar char="•"/>
            </a:pPr>
            <a:r>
              <a:rPr lang="en-US" sz="2000" dirty="0">
                <a:solidFill>
                  <a:schemeClr val="bg1"/>
                </a:solidFill>
                <a:latin typeface="Segoe UI Light"/>
                <a:cs typeface="Segoe UI Light"/>
              </a:rPr>
              <a:t>Purpose</a:t>
            </a:r>
          </a:p>
          <a:p>
            <a:pPr marL="809271" lvl="1" indent="-342900">
              <a:buFont typeface="Arial" panose="020B0604020202020204" pitchFamily="34" charset="0"/>
              <a:buChar char="•"/>
            </a:pPr>
            <a:r>
              <a:rPr lang="en-US" sz="2000" dirty="0">
                <a:solidFill>
                  <a:schemeClr val="bg1"/>
                </a:solidFill>
                <a:latin typeface="Segoe UI Light"/>
                <a:cs typeface="Segoe UI Light"/>
              </a:rPr>
              <a:t>How to get more involved</a:t>
            </a:r>
          </a:p>
          <a:p>
            <a:pPr marL="342900" indent="-342900">
              <a:buFont typeface="Arial" panose="020B0604020202020204" pitchFamily="34" charset="0"/>
              <a:buChar char="•"/>
            </a:pPr>
            <a:r>
              <a:rPr lang="en-US" sz="2000" dirty="0">
                <a:solidFill>
                  <a:schemeClr val="bg1"/>
                </a:solidFill>
                <a:latin typeface="Segoe UI Light"/>
                <a:cs typeface="Segoe UI Light"/>
              </a:rPr>
              <a:t>Shout-out &amp; Picture Time (</a:t>
            </a:r>
            <a:r>
              <a:rPr lang="en-US" sz="2000" b="1" dirty="0">
                <a:solidFill>
                  <a:schemeClr val="bg1"/>
                </a:solidFill>
                <a:latin typeface="Segoe UI Light"/>
                <a:cs typeface="Segoe UI Light"/>
              </a:rPr>
              <a:t>Together Mode!)</a:t>
            </a:r>
            <a:endParaRPr lang="en-US" sz="2000" dirty="0">
              <a:solidFill>
                <a:schemeClr val="bg1"/>
              </a:solidFill>
              <a:latin typeface="Segoe UI Light"/>
              <a:cs typeface="Segoe UI Light"/>
            </a:endParaRPr>
          </a:p>
          <a:p>
            <a:pPr marL="342900" indent="-342900">
              <a:buFont typeface="Arial" panose="020B0604020202020204" pitchFamily="34" charset="0"/>
              <a:buChar char="•"/>
            </a:pPr>
            <a:r>
              <a:rPr lang="en-US" sz="2000" dirty="0">
                <a:solidFill>
                  <a:schemeClr val="bg1"/>
                </a:solidFill>
                <a:latin typeface="Segoe UI Light"/>
                <a:cs typeface="Segoe UI Light"/>
              </a:rPr>
              <a:t>Discussion: </a:t>
            </a:r>
            <a:r>
              <a:rPr lang="en-US" sz="2000" b="1" dirty="0">
                <a:solidFill>
                  <a:schemeClr val="bg1"/>
                </a:solidFill>
                <a:latin typeface="Segoe UI Light"/>
                <a:cs typeface="Segoe UI Light"/>
              </a:rPr>
              <a:t>How to run a MM4M365 Workshop</a:t>
            </a:r>
          </a:p>
          <a:p>
            <a:endParaRPr lang="en-US" sz="2000" dirty="0">
              <a:solidFill>
                <a:schemeClr val="bg1"/>
              </a:solidFill>
              <a:latin typeface="Segoe UI Light" panose="020B0502040204020203" pitchFamily="34" charset="0"/>
              <a:cs typeface="Segoe UI Light" panose="020B0502040204020203" pitchFamily="34" charset="0"/>
            </a:endParaRPr>
          </a:p>
        </p:txBody>
      </p:sp>
      <p:grpSp>
        <p:nvGrpSpPr>
          <p:cNvPr id="11" name="Group 10">
            <a:extLst>
              <a:ext uri="{FF2B5EF4-FFF2-40B4-BE49-F238E27FC236}">
                <a16:creationId xmlns:a16="http://schemas.microsoft.com/office/drawing/2014/main" id="{EA30E457-7E68-4103-8715-5D173D7E0A2E}"/>
              </a:ext>
            </a:extLst>
          </p:cNvPr>
          <p:cNvGrpSpPr/>
          <p:nvPr/>
        </p:nvGrpSpPr>
        <p:grpSpPr>
          <a:xfrm>
            <a:off x="474476" y="3700441"/>
            <a:ext cx="4769471" cy="3069814"/>
            <a:chOff x="5357988" y="1088215"/>
            <a:chExt cx="7827611" cy="5038151"/>
          </a:xfrm>
        </p:grpSpPr>
        <p:pic>
          <p:nvPicPr>
            <p:cNvPr id="12" name="Picture 11">
              <a:extLst>
                <a:ext uri="{FF2B5EF4-FFF2-40B4-BE49-F238E27FC236}">
                  <a16:creationId xmlns:a16="http://schemas.microsoft.com/office/drawing/2014/main" id="{F4138791-F11E-4F3E-B016-E3A0411D930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3" name="Picture 12">
              <a:extLst>
                <a:ext uri="{FF2B5EF4-FFF2-40B4-BE49-F238E27FC236}">
                  <a16:creationId xmlns:a16="http://schemas.microsoft.com/office/drawing/2014/main" id="{EE034FFB-B691-4AA1-88FC-3589865DF28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828478" y="1479058"/>
              <a:ext cx="6925864" cy="4258454"/>
            </a:xfrm>
            <a:prstGeom prst="rect">
              <a:avLst/>
            </a:prstGeom>
          </p:spPr>
        </p:pic>
      </p:grpSp>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7C46-98AB-463E-8E17-5A2244EB02DF}"/>
              </a:ext>
            </a:extLst>
          </p:cNvPr>
          <p:cNvSpPr>
            <a:spLocks noGrp="1"/>
          </p:cNvSpPr>
          <p:nvPr>
            <p:ph type="title"/>
          </p:nvPr>
        </p:nvSpPr>
        <p:spPr>
          <a:xfrm>
            <a:off x="465138" y="632779"/>
            <a:ext cx="11533187" cy="411162"/>
          </a:xfrm>
        </p:spPr>
        <p:txBody>
          <a:bodyPr/>
          <a:lstStyle/>
          <a:p>
            <a:r>
              <a:rPr lang="en-GB"/>
              <a:t>MM4M365 – Competency Definitions</a:t>
            </a:r>
          </a:p>
        </p:txBody>
      </p:sp>
      <p:sp>
        <p:nvSpPr>
          <p:cNvPr id="3" name="Text Placeholder 2">
            <a:extLst>
              <a:ext uri="{FF2B5EF4-FFF2-40B4-BE49-F238E27FC236}">
                <a16:creationId xmlns:a16="http://schemas.microsoft.com/office/drawing/2014/main" id="{A56EC1BE-EE5E-446B-8F74-0D29CA47A1FB}"/>
              </a:ext>
            </a:extLst>
          </p:cNvPr>
          <p:cNvSpPr>
            <a:spLocks noGrp="1"/>
          </p:cNvSpPr>
          <p:nvPr>
            <p:ph type="body" sz="quarter" idx="10"/>
          </p:nvPr>
        </p:nvSpPr>
        <p:spPr>
          <a:xfrm>
            <a:off x="465138" y="1214584"/>
            <a:ext cx="3690937" cy="307777"/>
          </a:xfrm>
        </p:spPr>
        <p:txBody>
          <a:bodyPr/>
          <a:lstStyle/>
          <a:p>
            <a:r>
              <a:rPr lang="en-GB"/>
              <a:t>Business Process</a:t>
            </a:r>
          </a:p>
        </p:txBody>
      </p:sp>
      <p:sp>
        <p:nvSpPr>
          <p:cNvPr id="4" name="Text Placeholder 3">
            <a:extLst>
              <a:ext uri="{FF2B5EF4-FFF2-40B4-BE49-F238E27FC236}">
                <a16:creationId xmlns:a16="http://schemas.microsoft.com/office/drawing/2014/main" id="{E08808B6-3799-49BA-B54C-A4CADDFF1FEC}"/>
              </a:ext>
            </a:extLst>
          </p:cNvPr>
          <p:cNvSpPr>
            <a:spLocks noGrp="1"/>
          </p:cNvSpPr>
          <p:nvPr>
            <p:ph type="body" sz="quarter" idx="11"/>
          </p:nvPr>
        </p:nvSpPr>
        <p:spPr>
          <a:xfrm>
            <a:off x="465138" y="1625600"/>
            <a:ext cx="3690937" cy="4320041"/>
          </a:xfrm>
        </p:spPr>
        <p:txBody>
          <a:bodyPr/>
          <a:lstStyle/>
          <a:p>
            <a:r>
              <a:rPr lang="en-GB"/>
              <a:t>"Business Process" describes linked business activities with a defined trigger and outcomes, frequently standardized by a technology platform and/or custom automated workflow processes. Areas of focus include data (unstructured/structured), workflow, user security / roles, analytics and reporting, tracking / auditing, process </a:t>
            </a:r>
            <a:r>
              <a:rPr lang="en-GB" err="1"/>
              <a:t>modeling</a:t>
            </a:r>
            <a:r>
              <a:rPr lang="en-GB"/>
              <a:t> and simulation, and process optimization.</a:t>
            </a:r>
          </a:p>
          <a:p>
            <a:endParaRPr lang="en-GB"/>
          </a:p>
        </p:txBody>
      </p:sp>
      <p:sp>
        <p:nvSpPr>
          <p:cNvPr id="5" name="Text Placeholder 4">
            <a:extLst>
              <a:ext uri="{FF2B5EF4-FFF2-40B4-BE49-F238E27FC236}">
                <a16:creationId xmlns:a16="http://schemas.microsoft.com/office/drawing/2014/main" id="{0BD050CF-304E-4982-94C5-CCF2C41DC040}"/>
              </a:ext>
            </a:extLst>
          </p:cNvPr>
          <p:cNvSpPr>
            <a:spLocks noGrp="1"/>
          </p:cNvSpPr>
          <p:nvPr>
            <p:ph type="body" sz="quarter" idx="12"/>
          </p:nvPr>
        </p:nvSpPr>
        <p:spPr>
          <a:xfrm>
            <a:off x="4386262" y="1635179"/>
            <a:ext cx="3669666" cy="4310461"/>
          </a:xfrm>
        </p:spPr>
        <p:txBody>
          <a:bodyPr/>
          <a:lstStyle/>
          <a:p>
            <a:r>
              <a:rPr lang="en-GB"/>
              <a:t>Collaboration is all about people working together to reach a common goal. Within Microsoft 365, this means multiple individuals working jointly within the platform, using its capabilities to facilitate their activities.</a:t>
            </a:r>
          </a:p>
          <a:p>
            <a:endParaRPr lang="en-GB"/>
          </a:p>
        </p:txBody>
      </p:sp>
      <p:sp>
        <p:nvSpPr>
          <p:cNvPr id="6" name="Text Placeholder 5">
            <a:extLst>
              <a:ext uri="{FF2B5EF4-FFF2-40B4-BE49-F238E27FC236}">
                <a16:creationId xmlns:a16="http://schemas.microsoft.com/office/drawing/2014/main" id="{501A20B1-4CF1-49E0-B194-E0991488B4EC}"/>
              </a:ext>
            </a:extLst>
          </p:cNvPr>
          <p:cNvSpPr>
            <a:spLocks noGrp="1"/>
          </p:cNvSpPr>
          <p:nvPr>
            <p:ph type="body" sz="quarter" idx="13"/>
          </p:nvPr>
        </p:nvSpPr>
        <p:spPr>
          <a:xfrm>
            <a:off x="8303577" y="1625600"/>
            <a:ext cx="3694748" cy="4320040"/>
          </a:xfrm>
        </p:spPr>
        <p:txBody>
          <a:bodyPr/>
          <a:lstStyle/>
          <a:p>
            <a:r>
              <a:rPr lang="en-GB"/>
              <a:t>Communication is a core competency of a successful modern organization. Most organizations want to be sure their population is well-informed about strategic direction, operational initiatives, cultural mores and norms, and the like. However, many organizations fall short.</a:t>
            </a:r>
          </a:p>
          <a:p>
            <a:r>
              <a:rPr lang="en-GB"/>
              <a:t>Knowledge in the board room must get to the mailroom; likewise, senior staff need to hear the thoughts of people further down the reporting lines. The breadth of communication needs to be appropriate to the nature and urgency of the message and its intended audience. This competency focuses of the levels of maturity which organizations can achieve.</a:t>
            </a:r>
          </a:p>
          <a:p>
            <a:endParaRPr lang="en-GB"/>
          </a:p>
        </p:txBody>
      </p:sp>
      <p:sp>
        <p:nvSpPr>
          <p:cNvPr id="7" name="Text Placeholder 6">
            <a:extLst>
              <a:ext uri="{FF2B5EF4-FFF2-40B4-BE49-F238E27FC236}">
                <a16:creationId xmlns:a16="http://schemas.microsoft.com/office/drawing/2014/main" id="{B8560024-0415-453D-A237-95C646F63EB9}"/>
              </a:ext>
            </a:extLst>
          </p:cNvPr>
          <p:cNvSpPr>
            <a:spLocks noGrp="1"/>
          </p:cNvSpPr>
          <p:nvPr>
            <p:ph type="body" sz="quarter" idx="14"/>
          </p:nvPr>
        </p:nvSpPr>
        <p:spPr>
          <a:xfrm>
            <a:off x="4386262" y="1214583"/>
            <a:ext cx="3690937" cy="307777"/>
          </a:xfrm>
        </p:spPr>
        <p:txBody>
          <a:bodyPr/>
          <a:lstStyle/>
          <a:p>
            <a:r>
              <a:rPr lang="en-GB"/>
              <a:t>Collaboration</a:t>
            </a:r>
          </a:p>
        </p:txBody>
      </p:sp>
      <p:sp>
        <p:nvSpPr>
          <p:cNvPr id="8" name="Text Placeholder 7">
            <a:extLst>
              <a:ext uri="{FF2B5EF4-FFF2-40B4-BE49-F238E27FC236}">
                <a16:creationId xmlns:a16="http://schemas.microsoft.com/office/drawing/2014/main" id="{9CF96D3D-752D-46A4-8FDC-49849D21B105}"/>
              </a:ext>
            </a:extLst>
          </p:cNvPr>
          <p:cNvSpPr>
            <a:spLocks noGrp="1"/>
          </p:cNvSpPr>
          <p:nvPr>
            <p:ph type="body" sz="quarter" idx="15"/>
          </p:nvPr>
        </p:nvSpPr>
        <p:spPr>
          <a:xfrm>
            <a:off x="8303577" y="1214583"/>
            <a:ext cx="3690937" cy="307777"/>
          </a:xfrm>
        </p:spPr>
        <p:txBody>
          <a:bodyPr/>
          <a:lstStyle/>
          <a:p>
            <a:r>
              <a:rPr lang="en-GB"/>
              <a:t>Communication</a:t>
            </a:r>
          </a:p>
        </p:txBody>
      </p:sp>
    </p:spTree>
    <p:extLst>
      <p:ext uri="{BB962C8B-B14F-4D97-AF65-F5344CB8AC3E}">
        <p14:creationId xmlns:p14="http://schemas.microsoft.com/office/powerpoint/2010/main" val="3458580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F840-1AE3-45D0-962A-DD0CC91EDA68}"/>
              </a:ext>
            </a:extLst>
          </p:cNvPr>
          <p:cNvSpPr>
            <a:spLocks noGrp="1"/>
          </p:cNvSpPr>
          <p:nvPr>
            <p:ph type="title"/>
          </p:nvPr>
        </p:nvSpPr>
        <p:spPr>
          <a:xfrm>
            <a:off x="465138" y="632779"/>
            <a:ext cx="11533187" cy="411162"/>
          </a:xfrm>
        </p:spPr>
        <p:txBody>
          <a:bodyPr/>
          <a:lstStyle/>
          <a:p>
            <a:r>
              <a:rPr lang="en-GB"/>
              <a:t>MM4M365 – Competency Definitions</a:t>
            </a:r>
          </a:p>
        </p:txBody>
      </p:sp>
      <p:sp>
        <p:nvSpPr>
          <p:cNvPr id="3" name="Text Placeholder 2">
            <a:extLst>
              <a:ext uri="{FF2B5EF4-FFF2-40B4-BE49-F238E27FC236}">
                <a16:creationId xmlns:a16="http://schemas.microsoft.com/office/drawing/2014/main" id="{F8C94454-1B94-4ACE-9BC2-2E669291CFB9}"/>
              </a:ext>
            </a:extLst>
          </p:cNvPr>
          <p:cNvSpPr>
            <a:spLocks noGrp="1"/>
          </p:cNvSpPr>
          <p:nvPr>
            <p:ph type="body" sz="quarter" idx="10"/>
          </p:nvPr>
        </p:nvSpPr>
        <p:spPr>
          <a:xfrm>
            <a:off x="465138" y="1214584"/>
            <a:ext cx="3690937" cy="307777"/>
          </a:xfrm>
        </p:spPr>
        <p:txBody>
          <a:bodyPr/>
          <a:lstStyle/>
          <a:p>
            <a:r>
              <a:rPr lang="en-GB"/>
              <a:t>Management of Content</a:t>
            </a:r>
          </a:p>
          <a:p>
            <a:endParaRPr lang="en-GB"/>
          </a:p>
        </p:txBody>
      </p:sp>
      <p:sp>
        <p:nvSpPr>
          <p:cNvPr id="4" name="Text Placeholder 3">
            <a:extLst>
              <a:ext uri="{FF2B5EF4-FFF2-40B4-BE49-F238E27FC236}">
                <a16:creationId xmlns:a16="http://schemas.microsoft.com/office/drawing/2014/main" id="{D2123CF3-47B2-43C0-A2DC-3E1B93DD675A}"/>
              </a:ext>
            </a:extLst>
          </p:cNvPr>
          <p:cNvSpPr>
            <a:spLocks noGrp="1"/>
          </p:cNvSpPr>
          <p:nvPr>
            <p:ph type="body" sz="quarter" idx="11"/>
          </p:nvPr>
        </p:nvSpPr>
        <p:spPr>
          <a:xfrm>
            <a:off x="465138" y="1625600"/>
            <a:ext cx="3690937" cy="4320041"/>
          </a:xfrm>
        </p:spPr>
        <p:txBody>
          <a:bodyPr>
            <a:normAutofit fontScale="77500" lnSpcReduction="20000"/>
          </a:bodyPr>
          <a:lstStyle/>
          <a:p>
            <a:r>
              <a:rPr lang="en-GB"/>
              <a:t>Content covers a wide variety of different types of digital items, including files, snippets of information, emails, media content such as audio and video and many other things . Often these are discreet files such as office documents, but equally they can be web pages, list items, or content records in a database. A key characteristic of these many types of content is it but they have a life cycle which includes their creation use and ultimately their disposal, they typically require storing somewhere, need to be described in some way, presented in such a way that people can find and use them when required and made available in a format suitable for their intended use which may include Bing machine readable and all interpretable by people.</a:t>
            </a:r>
          </a:p>
          <a:p>
            <a:pPr lvl="1"/>
            <a:r>
              <a:rPr lang="en-GB"/>
              <a:t>This competency focuses on many aspects with management of content, including presentation, life cycle, identification and classification and storage. For the sake of clarity and relative brevity, it does not cover management of 'content containers' such as SharePoint libraries and sites, Teams Areas, Planner plans etc. It does cover:</a:t>
            </a:r>
          </a:p>
          <a:p>
            <a:pPr lvl="2"/>
            <a:r>
              <a:rPr lang="en-GB"/>
              <a:t>Documents</a:t>
            </a:r>
          </a:p>
          <a:p>
            <a:pPr lvl="2"/>
            <a:r>
              <a:rPr lang="en-GB"/>
              <a:t>Web pages &amp; News</a:t>
            </a:r>
          </a:p>
          <a:p>
            <a:pPr lvl="2"/>
            <a:r>
              <a:rPr lang="en-GB"/>
              <a:t>Conversations</a:t>
            </a:r>
          </a:p>
          <a:p>
            <a:pPr lvl="2"/>
            <a:r>
              <a:rPr lang="en-GB"/>
              <a:t>Items (e.g. snippets of information, FAQs, tasks, contacts, notifications, list items)</a:t>
            </a:r>
          </a:p>
          <a:p>
            <a:pPr lvl="2"/>
            <a:r>
              <a:rPr lang="en-GB"/>
              <a:t>Email</a:t>
            </a:r>
          </a:p>
          <a:p>
            <a:pPr lvl="2"/>
            <a:r>
              <a:rPr lang="en-GB"/>
              <a:t>Media</a:t>
            </a:r>
          </a:p>
          <a:p>
            <a:pPr lvl="1"/>
            <a:endParaRPr lang="en-GB"/>
          </a:p>
          <a:p>
            <a:endParaRPr lang="en-GB"/>
          </a:p>
        </p:txBody>
      </p:sp>
      <p:sp>
        <p:nvSpPr>
          <p:cNvPr id="5" name="Text Placeholder 4">
            <a:extLst>
              <a:ext uri="{FF2B5EF4-FFF2-40B4-BE49-F238E27FC236}">
                <a16:creationId xmlns:a16="http://schemas.microsoft.com/office/drawing/2014/main" id="{19D0A772-AC27-4170-9CB9-D8200D574911}"/>
              </a:ext>
            </a:extLst>
          </p:cNvPr>
          <p:cNvSpPr>
            <a:spLocks noGrp="1"/>
          </p:cNvSpPr>
          <p:nvPr>
            <p:ph type="body" sz="quarter" idx="12"/>
          </p:nvPr>
        </p:nvSpPr>
        <p:spPr>
          <a:xfrm>
            <a:off x="4386262" y="1635179"/>
            <a:ext cx="3669666" cy="4310461"/>
          </a:xfrm>
        </p:spPr>
        <p:txBody>
          <a:bodyPr>
            <a:normAutofit fontScale="85000" lnSpcReduction="20000"/>
          </a:bodyPr>
          <a:lstStyle/>
          <a:p>
            <a:r>
              <a:rPr lang="en-GB"/>
              <a:t>For organizations to be effective they need to ensure that their staff can work together effectively both as teams and individual contributors. People need to be able to interact with each other effectively, understand skillsets, access expertise, and share interests with the right audiences.</a:t>
            </a:r>
          </a:p>
          <a:p>
            <a:r>
              <a:rPr lang="en-GB"/>
              <a:t>This competency is different from the Communication competency, as it focuses on the interactions between people who are peers or at similar level in the organization, but who might not normally work together in the same department, business unit, or discipline.</a:t>
            </a:r>
          </a:p>
          <a:p>
            <a:r>
              <a:rPr lang="en-GB"/>
              <a:t>Within Microsoft 365, this means multiple individuals communicating across different channels (or as Microsoft sometimes calls them “loops”) to target their messaging or requests to the right people, in the right place, at the right time.</a:t>
            </a:r>
          </a:p>
          <a:p>
            <a:r>
              <a:rPr lang="en-GB"/>
              <a:t>The solution for which channels to use can vary depending on the size of your organization. For example, a small company of 6 might </a:t>
            </a:r>
            <a:r>
              <a:rPr lang="en-GB" err="1"/>
              <a:t>fulfill</a:t>
            </a:r>
            <a:r>
              <a:rPr lang="en-GB"/>
              <a:t> their need for company-wide communication via an org-wide Team while this approach would be disruptive to productivity in a company of 6,000 people actively using Teams to collaborate on projects.</a:t>
            </a:r>
          </a:p>
        </p:txBody>
      </p:sp>
      <p:sp>
        <p:nvSpPr>
          <p:cNvPr id="6" name="Text Placeholder 5">
            <a:extLst>
              <a:ext uri="{FF2B5EF4-FFF2-40B4-BE49-F238E27FC236}">
                <a16:creationId xmlns:a16="http://schemas.microsoft.com/office/drawing/2014/main" id="{4D595816-9E00-40A4-BF5B-04162DA22AA6}"/>
              </a:ext>
            </a:extLst>
          </p:cNvPr>
          <p:cNvSpPr>
            <a:spLocks noGrp="1"/>
          </p:cNvSpPr>
          <p:nvPr>
            <p:ph type="body" sz="quarter" idx="13"/>
          </p:nvPr>
        </p:nvSpPr>
        <p:spPr>
          <a:xfrm>
            <a:off x="8303577" y="1625600"/>
            <a:ext cx="3694748" cy="4320040"/>
          </a:xfrm>
        </p:spPr>
        <p:txBody>
          <a:bodyPr/>
          <a:lstStyle/>
          <a:p>
            <a:r>
              <a:rPr lang="en-GB"/>
              <a:t>Search is about enabling people to find the authoritative information within the organization easily using a set of keywords or search terms, or based in their activities. The results may come from the Microsoft 365 platform or other systems which have been connected into the search process.</a:t>
            </a:r>
          </a:p>
          <a:p>
            <a:endParaRPr lang="en-GB"/>
          </a:p>
        </p:txBody>
      </p:sp>
      <p:sp>
        <p:nvSpPr>
          <p:cNvPr id="7" name="Text Placeholder 6">
            <a:extLst>
              <a:ext uri="{FF2B5EF4-FFF2-40B4-BE49-F238E27FC236}">
                <a16:creationId xmlns:a16="http://schemas.microsoft.com/office/drawing/2014/main" id="{BF5BA85D-5FE4-46BE-ACB9-6A6904B05302}"/>
              </a:ext>
            </a:extLst>
          </p:cNvPr>
          <p:cNvSpPr>
            <a:spLocks noGrp="1"/>
          </p:cNvSpPr>
          <p:nvPr>
            <p:ph type="body" sz="quarter" idx="14"/>
          </p:nvPr>
        </p:nvSpPr>
        <p:spPr>
          <a:xfrm>
            <a:off x="4386262" y="1214583"/>
            <a:ext cx="3690937" cy="307777"/>
          </a:xfrm>
        </p:spPr>
        <p:txBody>
          <a:bodyPr/>
          <a:lstStyle/>
          <a:p>
            <a:r>
              <a:rPr lang="en-GB"/>
              <a:t>People and Communities</a:t>
            </a:r>
          </a:p>
          <a:p>
            <a:endParaRPr lang="en-GB"/>
          </a:p>
        </p:txBody>
      </p:sp>
      <p:sp>
        <p:nvSpPr>
          <p:cNvPr id="8" name="Text Placeholder 7">
            <a:extLst>
              <a:ext uri="{FF2B5EF4-FFF2-40B4-BE49-F238E27FC236}">
                <a16:creationId xmlns:a16="http://schemas.microsoft.com/office/drawing/2014/main" id="{BAF5D377-D958-4529-8430-CE7D143981E6}"/>
              </a:ext>
            </a:extLst>
          </p:cNvPr>
          <p:cNvSpPr>
            <a:spLocks noGrp="1"/>
          </p:cNvSpPr>
          <p:nvPr>
            <p:ph type="body" sz="quarter" idx="15"/>
          </p:nvPr>
        </p:nvSpPr>
        <p:spPr>
          <a:xfrm>
            <a:off x="8303577" y="1214583"/>
            <a:ext cx="3690937" cy="307777"/>
          </a:xfrm>
        </p:spPr>
        <p:txBody>
          <a:bodyPr/>
          <a:lstStyle/>
          <a:p>
            <a:r>
              <a:rPr lang="en-GB"/>
              <a:t>Search</a:t>
            </a:r>
          </a:p>
        </p:txBody>
      </p:sp>
    </p:spTree>
    <p:extLst>
      <p:ext uri="{BB962C8B-B14F-4D97-AF65-F5344CB8AC3E}">
        <p14:creationId xmlns:p14="http://schemas.microsoft.com/office/powerpoint/2010/main" val="40138848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5440-2369-4DEA-A569-3892902A0B11}"/>
              </a:ext>
            </a:extLst>
          </p:cNvPr>
          <p:cNvSpPr>
            <a:spLocks noGrp="1"/>
          </p:cNvSpPr>
          <p:nvPr>
            <p:ph type="title"/>
          </p:nvPr>
        </p:nvSpPr>
        <p:spPr/>
        <p:txBody>
          <a:bodyPr/>
          <a:lstStyle/>
          <a:p>
            <a:r>
              <a:rPr lang="en-GB"/>
              <a:t>MM4M365 – Competency Definitions</a:t>
            </a:r>
          </a:p>
        </p:txBody>
      </p:sp>
      <p:sp>
        <p:nvSpPr>
          <p:cNvPr id="3" name="Text Placeholder 2">
            <a:extLst>
              <a:ext uri="{FF2B5EF4-FFF2-40B4-BE49-F238E27FC236}">
                <a16:creationId xmlns:a16="http://schemas.microsoft.com/office/drawing/2014/main" id="{FCF1AA63-DE78-4522-8277-448CFBFD1C8D}"/>
              </a:ext>
            </a:extLst>
          </p:cNvPr>
          <p:cNvSpPr>
            <a:spLocks noGrp="1"/>
          </p:cNvSpPr>
          <p:nvPr>
            <p:ph type="body" sz="quarter" idx="10"/>
          </p:nvPr>
        </p:nvSpPr>
        <p:spPr/>
        <p:txBody>
          <a:bodyPr/>
          <a:lstStyle/>
          <a:p>
            <a:r>
              <a:rPr lang="en-GB" sz="18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Staff and Training</a:t>
            </a:r>
          </a:p>
        </p:txBody>
      </p:sp>
      <p:sp>
        <p:nvSpPr>
          <p:cNvPr id="4" name="Text Placeholder 3">
            <a:extLst>
              <a:ext uri="{FF2B5EF4-FFF2-40B4-BE49-F238E27FC236}">
                <a16:creationId xmlns:a16="http://schemas.microsoft.com/office/drawing/2014/main" id="{CF6B2E00-5CA8-4010-A02A-C27FEE42CB06}"/>
              </a:ext>
            </a:extLst>
          </p:cNvPr>
          <p:cNvSpPr>
            <a:spLocks noGrp="1"/>
          </p:cNvSpPr>
          <p:nvPr>
            <p:ph type="body" sz="quarter" idx="11"/>
          </p:nvPr>
        </p:nvSpPr>
        <p:spPr/>
        <p:txBody>
          <a:bodyPr/>
          <a:lstStyle/>
          <a:p>
            <a:r>
              <a:rPr lang="en-GB" sz="1800">
                <a:effectLst/>
                <a:latin typeface="Calibri" panose="020F0502020204030204" pitchFamily="34" charset="0"/>
                <a:ea typeface="Calibri" panose="020F0502020204030204" pitchFamily="34" charset="0"/>
                <a:cs typeface="Times New Roman" panose="02020603050405020304" pitchFamily="18" charset="0"/>
              </a:rPr>
              <a:t>The Staff and Training competency focuses on who will be sustaining the system and how they will engage the business and empower the end users to use the solutions. The organization is focused on developing its people, processes, and therefore its capabilities by implementing quality practices. Note: In this article, we refer to IT as the primarily responsible department for the solutions. In your organization this might be a different group, so feel free to mentally substitute, as appropriate. Not all Microsoft 365 roll outs are IT-driven.</a:t>
            </a:r>
          </a:p>
        </p:txBody>
      </p:sp>
      <p:sp>
        <p:nvSpPr>
          <p:cNvPr id="5" name="Text Placeholder 4">
            <a:extLst>
              <a:ext uri="{FF2B5EF4-FFF2-40B4-BE49-F238E27FC236}">
                <a16:creationId xmlns:a16="http://schemas.microsoft.com/office/drawing/2014/main" id="{673D7078-0B37-401B-93B7-06469D7DF0B6}"/>
              </a:ext>
            </a:extLst>
          </p:cNvPr>
          <p:cNvSpPr>
            <a:spLocks noGrp="1"/>
          </p:cNvSpPr>
          <p:nvPr>
            <p:ph type="body" sz="quarter" idx="12"/>
          </p:nvPr>
        </p:nvSpPr>
        <p:spPr/>
        <p:txBody>
          <a:bodyPr>
            <a:normAutofit fontScale="92500" lnSpcReduction="10000"/>
          </a:bodyPr>
          <a:lstStyle/>
          <a:p>
            <a:pPr>
              <a:lnSpc>
                <a:spcPct val="107000"/>
              </a:lnSpc>
              <a:spcAft>
                <a:spcPts val="800"/>
              </a:spcAft>
            </a:pPr>
            <a:r>
              <a:rPr lang="en-GB" sz="1000">
                <a:effectLst/>
                <a:latin typeface="Calibri" panose="020F0502020204030204" pitchFamily="34" charset="0"/>
                <a:ea typeface="Calibri" panose="020F0502020204030204" pitchFamily="34" charset="0"/>
                <a:cs typeface="Times New Roman" panose="02020603050405020304" pitchFamily="18" charset="0"/>
              </a:rPr>
              <a:t>This competency considers the management and governance processes required for different approaches to solution development and how to blend those different approaches effectively.</a:t>
            </a:r>
          </a:p>
          <a:p>
            <a:pPr lvl="1">
              <a:lnSpc>
                <a:spcPct val="107000"/>
              </a:lnSpc>
              <a:spcAft>
                <a:spcPts val="800"/>
              </a:spcAft>
            </a:pPr>
            <a:r>
              <a:rPr lang="en-GB" sz="1000">
                <a:effectLst/>
                <a:latin typeface="Calibri" panose="020F0502020204030204" pitchFamily="34" charset="0"/>
                <a:ea typeface="Calibri" panose="020F0502020204030204" pitchFamily="34" charset="0"/>
                <a:cs typeface="Times New Roman" panose="02020603050405020304" pitchFamily="18" charset="0"/>
              </a:rPr>
              <a:t>The concepts of customization and development have evolved over the lifespan of Microsoft 365 and the IT landscape in general. In the early days of SharePoint, for example, almost all organizations found themselves developing Pro Code solutions to make the platform work well for them. Fast forward to today, and Microsoft 365 offers a wide variety of apps and services that meet many needs right out of the box or with minimal configuration.</a:t>
            </a:r>
          </a:p>
          <a:p>
            <a:pPr lvl="1">
              <a:lnSpc>
                <a:spcPct val="107000"/>
              </a:lnSpc>
              <a:spcAft>
                <a:spcPts val="800"/>
              </a:spcAft>
            </a:pPr>
            <a:r>
              <a:rPr lang="en-GB" sz="1000">
                <a:effectLst/>
                <a:latin typeface="Calibri" panose="020F0502020204030204" pitchFamily="34" charset="0"/>
                <a:ea typeface="Calibri" panose="020F0502020204030204" pitchFamily="34" charset="0"/>
                <a:cs typeface="Times New Roman" panose="02020603050405020304" pitchFamily="18" charset="0"/>
              </a:rPr>
              <a:t>Our ability to extend the platform has changed significantly as well. Rather than writing code that is packaged and deployed to the server, almost all custom development for Microsoft 365 is done using client-side scripting, extensions via SaaS platforms like Microsoft Azure, or some combination. The SharePoint Framework (SPFx) allows us to build solutions for SharePoint, Microsoft Teams, Microsoft Outlook, and potentially other products in the future, potentially extending to other products in the Microsoft stack. Further the Office Add-In model also uses client-side scripting methods to extend Office applications. And finally the Microsoft Graph gives us an API layer that exposes much of the Microsoft 365 landscape to help build robust and integrated solutions across the workloads.</a:t>
            </a:r>
          </a:p>
          <a:p>
            <a:pPr lvl="1">
              <a:lnSpc>
                <a:spcPct val="107000"/>
              </a:lnSpc>
              <a:spcAft>
                <a:spcPts val="800"/>
              </a:spcAft>
            </a:pPr>
            <a:r>
              <a:rPr lang="en-GB" sz="1000">
                <a:effectLst/>
                <a:latin typeface="Calibri" panose="020F0502020204030204" pitchFamily="34" charset="0"/>
                <a:ea typeface="Calibri" panose="020F0502020204030204" pitchFamily="34" charset="0"/>
                <a:cs typeface="Times New Roman" panose="02020603050405020304" pitchFamily="18" charset="0"/>
              </a:rPr>
              <a:t>The reality is that there has always been a dynamic equilibrium between what can be delivered with different technologies by people with a range of skill sets. Perhaps unexpectedly, increasing maturity is less about a progression from Out-of-the-Box and No Code to Pro Code; it is more about how organizations coordinate and integrate this continuum.</a:t>
            </a:r>
          </a:p>
        </p:txBody>
      </p:sp>
      <p:sp>
        <p:nvSpPr>
          <p:cNvPr id="6" name="Text Placeholder 5">
            <a:extLst>
              <a:ext uri="{FF2B5EF4-FFF2-40B4-BE49-F238E27FC236}">
                <a16:creationId xmlns:a16="http://schemas.microsoft.com/office/drawing/2014/main" id="{259B4BDF-73A5-4E75-979B-9B3275BAE6F8}"/>
              </a:ext>
            </a:extLst>
          </p:cNvPr>
          <p:cNvSpPr>
            <a:spLocks noGrp="1"/>
          </p:cNvSpPr>
          <p:nvPr>
            <p:ph type="body" sz="quarter" idx="13"/>
          </p:nvPr>
        </p:nvSpPr>
        <p:spPr/>
        <p:txBody>
          <a:bodyPr/>
          <a:lstStyle/>
          <a:p>
            <a:r>
              <a:rPr lang="en-GB"/>
              <a:t>TBD</a:t>
            </a:r>
          </a:p>
        </p:txBody>
      </p:sp>
      <p:sp>
        <p:nvSpPr>
          <p:cNvPr id="7" name="Text Placeholder 6">
            <a:extLst>
              <a:ext uri="{FF2B5EF4-FFF2-40B4-BE49-F238E27FC236}">
                <a16:creationId xmlns:a16="http://schemas.microsoft.com/office/drawing/2014/main" id="{166E3F66-82FD-44D6-B04B-62E64D1AF930}"/>
              </a:ext>
            </a:extLst>
          </p:cNvPr>
          <p:cNvSpPr>
            <a:spLocks noGrp="1"/>
          </p:cNvSpPr>
          <p:nvPr>
            <p:ph type="body" sz="quarter" idx="14"/>
          </p:nvPr>
        </p:nvSpPr>
        <p:spPr/>
        <p:txBody>
          <a:bodyPr/>
          <a:lstStyle/>
          <a:p>
            <a:r>
              <a:rPr lang="en-GB" sz="18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Customization and Development</a:t>
            </a:r>
          </a:p>
          <a:p>
            <a:endParaRPr lang="en-GB"/>
          </a:p>
        </p:txBody>
      </p:sp>
      <p:sp>
        <p:nvSpPr>
          <p:cNvPr id="8" name="Text Placeholder 7">
            <a:extLst>
              <a:ext uri="{FF2B5EF4-FFF2-40B4-BE49-F238E27FC236}">
                <a16:creationId xmlns:a16="http://schemas.microsoft.com/office/drawing/2014/main" id="{2893C12F-F8B6-439B-8E70-21DEA18EAD46}"/>
              </a:ext>
            </a:extLst>
          </p:cNvPr>
          <p:cNvSpPr>
            <a:spLocks noGrp="1"/>
          </p:cNvSpPr>
          <p:nvPr>
            <p:ph type="body" sz="quarter" idx="15"/>
          </p:nvPr>
        </p:nvSpPr>
        <p:spPr/>
        <p:txBody>
          <a:bodyPr/>
          <a:lstStyle/>
          <a:p>
            <a:r>
              <a:rPr lang="en-GB"/>
              <a:t>Modern Infrastructure </a:t>
            </a:r>
          </a:p>
        </p:txBody>
      </p:sp>
    </p:spTree>
    <p:extLst>
      <p:ext uri="{BB962C8B-B14F-4D97-AF65-F5344CB8AC3E}">
        <p14:creationId xmlns:p14="http://schemas.microsoft.com/office/powerpoint/2010/main" val="33694459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C3DD-4DD6-4A2F-B89C-49F294DF6CCD}"/>
              </a:ext>
            </a:extLst>
          </p:cNvPr>
          <p:cNvSpPr>
            <a:spLocks noGrp="1"/>
          </p:cNvSpPr>
          <p:nvPr>
            <p:ph type="title"/>
          </p:nvPr>
        </p:nvSpPr>
        <p:spPr>
          <a:xfrm>
            <a:off x="465138" y="632779"/>
            <a:ext cx="11533187" cy="411162"/>
          </a:xfrm>
        </p:spPr>
        <p:txBody>
          <a:bodyPr wrap="square" anchor="t">
            <a:normAutofit/>
          </a:bodyPr>
          <a:lstStyle/>
          <a:p>
            <a:r>
              <a:rPr lang="en-US"/>
              <a:t>Future topic ideas</a:t>
            </a:r>
          </a:p>
        </p:txBody>
      </p:sp>
      <p:graphicFrame>
        <p:nvGraphicFramePr>
          <p:cNvPr id="6" name="Text Placeholder 2">
            <a:extLst>
              <a:ext uri="{FF2B5EF4-FFF2-40B4-BE49-F238E27FC236}">
                <a16:creationId xmlns:a16="http://schemas.microsoft.com/office/drawing/2014/main" id="{7B6270B7-7E45-484E-8232-3BE9CE692F48}"/>
              </a:ext>
            </a:extLst>
          </p:cNvPr>
          <p:cNvGraphicFramePr/>
          <p:nvPr>
            <p:extLst>
              <p:ext uri="{D42A27DB-BD31-4B8C-83A1-F6EECF244321}">
                <p14:modId xmlns:p14="http://schemas.microsoft.com/office/powerpoint/2010/main" val="24951108"/>
              </p:ext>
            </p:extLst>
          </p:nvPr>
        </p:nvGraphicFramePr>
        <p:xfrm>
          <a:off x="465138" y="2168525"/>
          <a:ext cx="11533187" cy="437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Left 2">
            <a:extLst>
              <a:ext uri="{FF2B5EF4-FFF2-40B4-BE49-F238E27FC236}">
                <a16:creationId xmlns:a16="http://schemas.microsoft.com/office/drawing/2014/main" id="{8D173BF7-0506-4C14-B44D-D115B845B058}"/>
              </a:ext>
            </a:extLst>
          </p:cNvPr>
          <p:cNvSpPr/>
          <p:nvPr/>
        </p:nvSpPr>
        <p:spPr bwMode="auto">
          <a:xfrm>
            <a:off x="4707801" y="2168525"/>
            <a:ext cx="7290523" cy="738981"/>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err="1">
                <a:gradFill>
                  <a:gsLst>
                    <a:gs pos="0">
                      <a:srgbClr val="FFFFFF"/>
                    </a:gs>
                    <a:gs pos="100000">
                      <a:srgbClr val="FFFFFF"/>
                    </a:gs>
                  </a:gsLst>
                  <a:lin ang="5400000" scaled="0"/>
                </a:gradFill>
                <a:highlight>
                  <a:srgbClr val="FFFF00"/>
                </a:highlight>
                <a:ea typeface="Segoe UI" pitchFamily="34" charset="0"/>
                <a:cs typeface="Segoe UI"/>
              </a:rPr>
              <a:t>Autgust</a:t>
            </a:r>
            <a:r>
              <a:rPr lang="en-US">
                <a:gradFill>
                  <a:gsLst>
                    <a:gs pos="0">
                      <a:srgbClr val="FFFFFF"/>
                    </a:gs>
                    <a:gs pos="100000">
                      <a:srgbClr val="FFFFFF"/>
                    </a:gs>
                  </a:gsLst>
                  <a:lin ang="5400000" scaled="0"/>
                </a:gradFill>
                <a:highlight>
                  <a:srgbClr val="FFFF00"/>
                </a:highlight>
                <a:ea typeface="Segoe UI" pitchFamily="34" charset="0"/>
                <a:cs typeface="Segoe UI"/>
              </a:rPr>
              <a:t> 17  2021</a:t>
            </a:r>
          </a:p>
        </p:txBody>
      </p:sp>
    </p:spTree>
    <p:extLst>
      <p:ext uri="{BB962C8B-B14F-4D97-AF65-F5344CB8AC3E}">
        <p14:creationId xmlns:p14="http://schemas.microsoft.com/office/powerpoint/2010/main" val="4291154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295446"/>
            <a:ext cx="11144316" cy="5395921"/>
          </a:xfrm>
        </p:spPr>
        <p:txBody>
          <a:bodyPr vert="horz" wrap="square" lIns="149217" tIns="93260" rIns="149217" bIns="93260" rtlCol="0" anchor="t">
            <a:spAutoFit/>
          </a:bodyPr>
          <a:lstStyle/>
          <a:p>
            <a:pPr marL="0" indent="0" algn="ctr">
              <a:buNone/>
            </a:pPr>
            <a:r>
              <a:rPr lang="en-US" sz="2400">
                <a:latin typeface="Segoe UI"/>
                <a:cs typeface="Segoe UI Semibold"/>
              </a:rPr>
              <a:t>Follow us on Twitter </a:t>
            </a:r>
          </a:p>
          <a:p>
            <a:pPr marL="0" indent="0" algn="ctr">
              <a:buNone/>
            </a:pPr>
            <a:r>
              <a:rPr lang="en-US" sz="2400">
                <a:solidFill>
                  <a:srgbClr val="0070C0"/>
                </a:solidFill>
                <a:latin typeface="Segoe UI"/>
                <a:cs typeface="Segoe UI Semibold"/>
              </a:rPr>
              <a:t>@M365Maturity</a:t>
            </a:r>
            <a:r>
              <a:rPr lang="en-FI" sz="2400">
                <a:solidFill>
                  <a:schemeClr val="tx1"/>
                </a:solidFill>
                <a:latin typeface="Segoe UI"/>
                <a:cs typeface="Segoe UI Semibold"/>
              </a:rPr>
              <a:t> | </a:t>
            </a:r>
            <a:r>
              <a:rPr lang="en-FI" sz="2400">
                <a:solidFill>
                  <a:srgbClr val="0070C0"/>
                </a:solidFill>
                <a:latin typeface="Segoe UI"/>
                <a:cs typeface="Segoe UI Semibold"/>
              </a:rPr>
              <a:t>@M365</a:t>
            </a:r>
            <a:r>
              <a:rPr lang="en-US" sz="2400" err="1">
                <a:solidFill>
                  <a:srgbClr val="0070C0"/>
                </a:solidFill>
                <a:latin typeface="Segoe UI"/>
                <a:cs typeface="Segoe UI Semibold"/>
              </a:rPr>
              <a:t>CommDocs</a:t>
            </a:r>
            <a:endParaRPr lang="en-US" sz="2400">
              <a:solidFill>
                <a:srgbClr val="0070C0"/>
              </a:solidFill>
              <a:latin typeface="Segoe UI"/>
              <a:cs typeface="Segoe UI Semibold"/>
            </a:endParaRPr>
          </a:p>
          <a:p>
            <a:pPr marL="0" indent="0" algn="ctr">
              <a:buNone/>
            </a:pPr>
            <a:endParaRPr lang="en-US" sz="2400">
              <a:solidFill>
                <a:srgbClr val="0070C0"/>
              </a:solidFill>
              <a:latin typeface="Segoe UI"/>
              <a:cs typeface="Segoe UI Semibold"/>
            </a:endParaRPr>
          </a:p>
          <a:p>
            <a:pPr marL="0" indent="0" algn="ctr">
              <a:buNone/>
            </a:pPr>
            <a:r>
              <a:rPr lang="en-US" sz="2400">
                <a:latin typeface="Segoe UI"/>
                <a:cs typeface="Segoe UI Semibold"/>
              </a:rPr>
              <a:t>Take the Maturity Model Self-Assessment</a:t>
            </a:r>
            <a:endParaRPr lang="en-US" sz="2400">
              <a:solidFill>
                <a:srgbClr val="0070C0"/>
              </a:solidFill>
              <a:latin typeface="Segoe UI"/>
              <a:cs typeface="Segoe UI Semibold"/>
            </a:endParaRPr>
          </a:p>
          <a:p>
            <a:pPr marL="0" indent="0" algn="ctr">
              <a:buNone/>
            </a:pPr>
            <a:r>
              <a:rPr lang="en-US" sz="2400">
                <a:solidFill>
                  <a:srgbClr val="0070C0"/>
                </a:solidFill>
                <a:latin typeface="Segoe UI"/>
                <a:cs typeface="Segoe UI Semibold"/>
                <a:hlinkClick r:id="rId3"/>
              </a:rPr>
              <a:t>https://symp.info/MM4M365-SelfAssessment</a:t>
            </a:r>
            <a:r>
              <a:rPr lang="en-US" sz="2400">
                <a:solidFill>
                  <a:srgbClr val="0070C0"/>
                </a:solidFill>
                <a:latin typeface="Segoe UI"/>
                <a:cs typeface="Segoe UI Semibold"/>
              </a:rPr>
              <a:t> </a:t>
            </a:r>
          </a:p>
          <a:p>
            <a:pPr marL="0" indent="0" algn="ctr">
              <a:buNone/>
            </a:pPr>
            <a:r>
              <a:rPr lang="en-US" sz="2400">
                <a:latin typeface="Segoe UI"/>
                <a:cs typeface="Segoe UI Semibold"/>
              </a:rPr>
              <a:t>Fill out the Maturity Model Survey</a:t>
            </a:r>
          </a:p>
          <a:p>
            <a:pPr marL="0" indent="0" algn="ctr">
              <a:buNone/>
            </a:pPr>
            <a:r>
              <a:rPr lang="en-US" sz="2400">
                <a:solidFill>
                  <a:srgbClr val="0070C0"/>
                </a:solidFill>
                <a:latin typeface="Segoe UI"/>
                <a:cs typeface="Segoe UI Semibold"/>
                <a:hlinkClick r:id="rId4">
                  <a:extLst>
                    <a:ext uri="{A12FA001-AC4F-418D-AE19-62706E023703}">
                      <ahyp:hlinkClr xmlns:ahyp="http://schemas.microsoft.com/office/drawing/2018/hyperlinkcolor" val="tx"/>
                    </a:ext>
                  </a:extLst>
                </a:hlinkClick>
              </a:rPr>
              <a:t>https://symp.info/MM4M365Survey</a:t>
            </a:r>
            <a:endParaRPr lang="en-US" sz="2400">
              <a:solidFill>
                <a:srgbClr val="0070C0"/>
              </a:solidFill>
              <a:latin typeface="Segoe UI"/>
              <a:cs typeface="Segoe UI Semibold"/>
            </a:endParaRPr>
          </a:p>
          <a:p>
            <a:pPr marL="0" indent="0" algn="ctr">
              <a:buNone/>
            </a:pPr>
            <a:r>
              <a:rPr lang="en-US" sz="2400">
                <a:latin typeface="Segoe UI"/>
                <a:cs typeface="Segoe UI Semibold"/>
              </a:rPr>
              <a:t>Discussions in Github</a:t>
            </a:r>
          </a:p>
          <a:p>
            <a:pPr marL="0" indent="0" algn="ctr">
              <a:buNone/>
            </a:pPr>
            <a:r>
              <a:rPr lang="en-US" sz="2400">
                <a:solidFill>
                  <a:srgbClr val="0070C0"/>
                </a:solidFill>
                <a:latin typeface="Segoe UI"/>
                <a:cs typeface="Segoe UI Semibold"/>
                <a:hlinkClick r:id="rId5">
                  <a:extLst>
                    <a:ext uri="{A12FA001-AC4F-418D-AE19-62706E023703}">
                      <ahyp:hlinkClr xmlns:ahyp="http://schemas.microsoft.com/office/drawing/2018/hyperlinkcolor" val="tx"/>
                    </a:ext>
                  </a:extLst>
                </a:hlinkClick>
              </a:rPr>
              <a:t>https://symp.info/MM4M365Discussion</a:t>
            </a:r>
            <a:endParaRPr lang="en-US" sz="2400">
              <a:solidFill>
                <a:srgbClr val="0070C0"/>
              </a:solidFill>
              <a:latin typeface="Segoe UI"/>
              <a:cs typeface="Segoe UI Semibold"/>
            </a:endParaRPr>
          </a:p>
          <a:p>
            <a:pPr marL="0" indent="0" algn="ctr">
              <a:buNone/>
            </a:pPr>
            <a:endParaRPr lang="en-US" sz="2400">
              <a:latin typeface="Segoe UI"/>
              <a:cs typeface="Segoe UI Semibold"/>
            </a:endParaRPr>
          </a:p>
          <a:p>
            <a:pPr marL="0" indent="0" algn="ctr">
              <a:buNone/>
            </a:pPr>
            <a:r>
              <a:rPr lang="en-US" sz="2400">
                <a:latin typeface="Segoe UI"/>
                <a:cs typeface="Segoe UI Semibold"/>
              </a:rPr>
              <a:t>Next</a:t>
            </a:r>
            <a:r>
              <a:rPr lang="en-FI" sz="2400">
                <a:latin typeface="Segoe UI"/>
                <a:cs typeface="Segoe UI Semibold"/>
              </a:rPr>
              <a:t> M</a:t>
            </a:r>
            <a:r>
              <a:rPr lang="en-US" sz="2400">
                <a:latin typeface="Segoe UI"/>
                <a:cs typeface="Segoe UI Semibold"/>
              </a:rPr>
              <a:t>M4M</a:t>
            </a:r>
            <a:r>
              <a:rPr lang="en-FI" sz="2400">
                <a:latin typeface="Segoe UI"/>
                <a:cs typeface="Segoe UI Semibold"/>
              </a:rPr>
              <a:t>365 </a:t>
            </a:r>
            <a:r>
              <a:rPr lang="en-US" sz="2400">
                <a:latin typeface="Segoe UI"/>
                <a:cs typeface="Segoe UI Semibold"/>
              </a:rPr>
              <a:t>monthly call: </a:t>
            </a:r>
            <a:r>
              <a:rPr lang="en-US" sz="2400" b="1">
                <a:latin typeface="Segoe UI"/>
                <a:cs typeface="Segoe UI Semibold"/>
              </a:rPr>
              <a:t>July 20</a:t>
            </a:r>
            <a:r>
              <a:rPr lang="en-US" sz="2400" b="1" baseline="30000">
                <a:latin typeface="Segoe UI"/>
                <a:cs typeface="Segoe UI Semibold"/>
              </a:rPr>
              <a:t>th</a:t>
            </a:r>
            <a:r>
              <a:rPr lang="en-US" sz="2400" b="1">
                <a:latin typeface="Segoe UI"/>
                <a:cs typeface="Segoe UI Semibold"/>
              </a:rPr>
              <a:t> at 7:00am PST</a:t>
            </a:r>
          </a:p>
          <a:p>
            <a:pPr marL="0" indent="0" algn="ctr">
              <a:buNone/>
            </a:pPr>
            <a:r>
              <a:rPr lang="en-US" sz="2400" i="1">
                <a:latin typeface="Segoe UI"/>
                <a:cs typeface="Segoe UI Semibold"/>
              </a:rPr>
              <a:t>Third Tuesday of every month</a:t>
            </a:r>
          </a:p>
          <a:p>
            <a:pPr marL="0" indent="0" algn="ctr">
              <a:buNone/>
            </a:pPr>
            <a:r>
              <a:rPr lang="en-US" sz="2400">
                <a:solidFill>
                  <a:srgbClr val="0070C0"/>
                </a:solidFill>
                <a:latin typeface="Segoe UI"/>
                <a:cs typeface="Segoe UI Semibold"/>
                <a:hlinkClick r:id="rId6"/>
              </a:rPr>
              <a:t>https://aka.ms/sharing-is-caring</a:t>
            </a:r>
            <a:r>
              <a:rPr lang="en-US" sz="2400">
                <a:solidFill>
                  <a:srgbClr val="0070C0"/>
                </a:solidFill>
                <a:latin typeface="Segoe UI"/>
                <a:cs typeface="Segoe UI Semibold"/>
              </a:rPr>
              <a:t> </a:t>
            </a:r>
            <a:endParaRPr lang="en-FI" sz="2400">
              <a:solidFill>
                <a:srgbClr val="0070C0"/>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274298" y="356976"/>
            <a:ext cx="11887878" cy="917575"/>
          </a:xfrm>
        </p:spPr>
        <p:txBody>
          <a:bodyPr/>
          <a:lstStyle/>
          <a:p>
            <a:pPr algn="ctr"/>
            <a:r>
              <a:rPr lang="en-US">
                <a:cs typeface="Segoe UI Semibold"/>
              </a:rPr>
              <a:t>Thank you</a:t>
            </a:r>
            <a:endParaRPr lang="en-US"/>
          </a:p>
        </p:txBody>
      </p:sp>
      <p:pic>
        <p:nvPicPr>
          <p:cNvPr id="6" name="Picture 5" descr="A picture containing text&#10;&#10;Description automatically generated">
            <a:extLst>
              <a:ext uri="{FF2B5EF4-FFF2-40B4-BE49-F238E27FC236}">
                <a16:creationId xmlns:a16="http://schemas.microsoft.com/office/drawing/2014/main" id="{8FE52AFD-FA28-48F5-9C59-03CAA72B7310}"/>
              </a:ext>
            </a:extLst>
          </p:cNvPr>
          <p:cNvPicPr>
            <a:picLocks noChangeAspect="1"/>
          </p:cNvPicPr>
          <p:nvPr/>
        </p:nvPicPr>
        <p:blipFill>
          <a:blip r:embed="rId7"/>
          <a:stretch>
            <a:fillRect/>
          </a:stretch>
        </p:blipFill>
        <p:spPr>
          <a:xfrm>
            <a:off x="9447851" y="139148"/>
            <a:ext cx="2205214" cy="2938507"/>
          </a:xfrm>
          <a:prstGeom prst="rect">
            <a:avLst/>
          </a:prstGeom>
        </p:spPr>
      </p:pic>
    </p:spTree>
    <p:extLst>
      <p:ext uri="{BB962C8B-B14F-4D97-AF65-F5344CB8AC3E}">
        <p14:creationId xmlns:p14="http://schemas.microsoft.com/office/powerpoint/2010/main" val="29679456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solidFill>
                <a:latin typeface="Segoe UI Light" panose="020B0502040204020203" pitchFamily="34" charset="0"/>
                <a:cs typeface="Segoe UI Light" panose="020B0502040204020203" pitchFamily="34" charset="0"/>
              </a:rPr>
              <a:t>aka.ms/m365pnp</a:t>
            </a:r>
          </a:p>
        </p:txBody>
      </p:sp>
      <p:sp>
        <p:nvSpPr>
          <p:cNvPr id="2" name="Oval 1">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8B1F21-4542-4C4E-A89E-F68CB336D10E}"/>
              </a:ext>
            </a:extLst>
          </p:cNvPr>
          <p:cNvSpPr/>
          <p:nvPr/>
        </p:nvSpPr>
        <p:spPr bwMode="auto">
          <a:xfrm>
            <a:off x="290737" y="1477818"/>
            <a:ext cx="5208627" cy="4498109"/>
          </a:xfrm>
          <a:prstGeom prst="rect">
            <a:avLst/>
          </a:prstGeom>
          <a:solidFill>
            <a:srgbClr val="EAF4F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267862" y="102547"/>
            <a:ext cx="10724938" cy="1017843"/>
          </a:xfrm>
        </p:spPr>
        <p:txBody>
          <a:bodyPr>
            <a:normAutofit/>
          </a:bodyPr>
          <a:lstStyle/>
          <a:p>
            <a:pPr lvl="0"/>
            <a:r>
              <a:rPr lang="en-US" sz="3264">
                <a:solidFill>
                  <a:schemeClr val="bg1">
                    <a:lumMod val="10000"/>
                  </a:schemeClr>
                </a:solidFill>
                <a:latin typeface="Segoe UI Semibold" panose="020B0702040204020203" pitchFamily="34" charset="0"/>
                <a:cs typeface="Segoe UI Semibold" panose="020B0702040204020203" pitchFamily="34" charset="0"/>
              </a:rPr>
              <a:t>The approach and articles on Microsoft Docs </a:t>
            </a:r>
            <a:endParaRPr lang="en-GB" sz="3264">
              <a:solidFill>
                <a:schemeClr val="bg1">
                  <a:lumMod val="10000"/>
                </a:schemeClr>
              </a:solidFill>
              <a:latin typeface="Segoe UI Semibold" panose="020B0702040204020203" pitchFamily="34" charset="0"/>
              <a:cs typeface="Segoe UI Semibold" panose="020B0702040204020203" pitchFamily="34" charset="0"/>
            </a:endParaRPr>
          </a:p>
        </p:txBody>
      </p:sp>
      <p:graphicFrame>
        <p:nvGraphicFramePr>
          <p:cNvPr id="2" name="Diagram 1">
            <a:extLst>
              <a:ext uri="{FF2B5EF4-FFF2-40B4-BE49-F238E27FC236}">
                <a16:creationId xmlns:a16="http://schemas.microsoft.com/office/drawing/2014/main" id="{FC902624-354B-453B-BE91-C0076C214382}"/>
              </a:ext>
            </a:extLst>
          </p:cNvPr>
          <p:cNvGraphicFramePr/>
          <p:nvPr>
            <p:extLst>
              <p:ext uri="{D42A27DB-BD31-4B8C-83A1-F6EECF244321}">
                <p14:modId xmlns:p14="http://schemas.microsoft.com/office/powerpoint/2010/main" val="1203297949"/>
              </p:ext>
            </p:extLst>
          </p:nvPr>
        </p:nvGraphicFramePr>
        <p:xfrm>
          <a:off x="378691" y="1722406"/>
          <a:ext cx="4962517" cy="4789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TextBox 46">
            <a:extLst>
              <a:ext uri="{FF2B5EF4-FFF2-40B4-BE49-F238E27FC236}">
                <a16:creationId xmlns:a16="http://schemas.microsoft.com/office/drawing/2014/main" id="{1A16A868-AD43-489D-9D34-1D678A29A122}"/>
              </a:ext>
            </a:extLst>
          </p:cNvPr>
          <p:cNvSpPr txBox="1"/>
          <p:nvPr/>
        </p:nvSpPr>
        <p:spPr>
          <a:xfrm>
            <a:off x="1456930" y="642780"/>
            <a:ext cx="4725596" cy="369332"/>
          </a:xfrm>
          <a:prstGeom prst="rect">
            <a:avLst/>
          </a:prstGeom>
          <a:noFill/>
        </p:spPr>
        <p:txBody>
          <a:bodyPr wrap="square">
            <a:spAutoFit/>
          </a:bodyPr>
          <a:lstStyle/>
          <a:p>
            <a:r>
              <a:rPr lang="en-US" sz="1800">
                <a:solidFill>
                  <a:schemeClr val="accent1"/>
                </a:solidFill>
                <a:latin typeface="Segoe UI Light" panose="020B0502040204020203" pitchFamily="34" charset="0"/>
                <a:cs typeface="Segoe UI Light" panose="020B0502040204020203" pitchFamily="34" charset="0"/>
                <a:hlinkClick r:id="rId9"/>
              </a:rPr>
              <a:t>https://aka.ms/m365-community-docs</a:t>
            </a:r>
            <a:endParaRPr lang="en-US" sz="1800">
              <a:solidFill>
                <a:schemeClr val="accent1"/>
              </a:solidFill>
              <a:latin typeface="Segoe UI Light" panose="020B0502040204020203" pitchFamily="34" charset="0"/>
              <a:cs typeface="Segoe UI Light" panose="020B0502040204020203" pitchFamily="34" charset="0"/>
            </a:endParaRPr>
          </a:p>
        </p:txBody>
      </p:sp>
      <p:sp>
        <p:nvSpPr>
          <p:cNvPr id="48" name="Rectangle 47">
            <a:extLst>
              <a:ext uri="{FF2B5EF4-FFF2-40B4-BE49-F238E27FC236}">
                <a16:creationId xmlns:a16="http://schemas.microsoft.com/office/drawing/2014/main" id="{19A48F92-A8B8-4CD8-ABB3-B702150380AD}"/>
              </a:ext>
            </a:extLst>
          </p:cNvPr>
          <p:cNvSpPr/>
          <p:nvPr/>
        </p:nvSpPr>
        <p:spPr bwMode="auto">
          <a:xfrm>
            <a:off x="1499400" y="1753136"/>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PURPOSE</a:t>
            </a:r>
          </a:p>
        </p:txBody>
      </p:sp>
      <p:grpSp>
        <p:nvGrpSpPr>
          <p:cNvPr id="4" name="Group 3">
            <a:extLst>
              <a:ext uri="{FF2B5EF4-FFF2-40B4-BE49-F238E27FC236}">
                <a16:creationId xmlns:a16="http://schemas.microsoft.com/office/drawing/2014/main" id="{AADDADCD-7808-4F55-97DA-D9C5A32555CC}"/>
              </a:ext>
            </a:extLst>
          </p:cNvPr>
          <p:cNvGrpSpPr/>
          <p:nvPr/>
        </p:nvGrpSpPr>
        <p:grpSpPr>
          <a:xfrm>
            <a:off x="5883735" y="1182861"/>
            <a:ext cx="6136154" cy="5652770"/>
            <a:chOff x="5569703" y="730286"/>
            <a:chExt cx="6136154" cy="5652770"/>
          </a:xfrm>
        </p:grpSpPr>
        <p:sp>
          <p:nvSpPr>
            <p:cNvPr id="10" name="Rectangle: Rounded Corners 9">
              <a:extLst>
                <a:ext uri="{FF2B5EF4-FFF2-40B4-BE49-F238E27FC236}">
                  <a16:creationId xmlns:a16="http://schemas.microsoft.com/office/drawing/2014/main" id="{A0E13AF7-CE9D-4492-8A6E-FFF9165C57BD}"/>
                </a:ext>
              </a:extLst>
            </p:cNvPr>
            <p:cNvSpPr/>
            <p:nvPr/>
          </p:nvSpPr>
          <p:spPr>
            <a:xfrm>
              <a:off x="5569707" y="1990809"/>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Business Process</a:t>
              </a:r>
            </a:p>
          </p:txBody>
        </p:sp>
        <p:sp>
          <p:nvSpPr>
            <p:cNvPr id="13" name="Rectangle: Rounded Corners 12">
              <a:extLst>
                <a:ext uri="{FF2B5EF4-FFF2-40B4-BE49-F238E27FC236}">
                  <a16:creationId xmlns:a16="http://schemas.microsoft.com/office/drawing/2014/main" id="{4FA0D078-BD87-4F92-90D3-E0A78CA4B9F0}"/>
                </a:ext>
              </a:extLst>
            </p:cNvPr>
            <p:cNvSpPr/>
            <p:nvPr/>
          </p:nvSpPr>
          <p:spPr>
            <a:xfrm>
              <a:off x="5569703" y="5273857"/>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Staff &amp; Training</a:t>
              </a:r>
            </a:p>
          </p:txBody>
        </p:sp>
        <p:sp>
          <p:nvSpPr>
            <p:cNvPr id="14" name="Rectangle: Rounded Corners 13">
              <a:extLst>
                <a:ext uri="{FF2B5EF4-FFF2-40B4-BE49-F238E27FC236}">
                  <a16:creationId xmlns:a16="http://schemas.microsoft.com/office/drawing/2014/main" id="{DD176176-8825-4525-89B3-E23F88E37AE3}"/>
                </a:ext>
              </a:extLst>
            </p:cNvPr>
            <p:cNvSpPr/>
            <p:nvPr/>
          </p:nvSpPr>
          <p:spPr>
            <a:xfrm>
              <a:off x="5569703" y="2539472"/>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Collaboration</a:t>
              </a:r>
            </a:p>
          </p:txBody>
        </p:sp>
        <p:sp>
          <p:nvSpPr>
            <p:cNvPr id="15" name="Rectangle: Rounded Corners 14">
              <a:extLst>
                <a:ext uri="{FF2B5EF4-FFF2-40B4-BE49-F238E27FC236}">
                  <a16:creationId xmlns:a16="http://schemas.microsoft.com/office/drawing/2014/main" id="{F87D08E3-0C70-49CE-B3AB-18AB549102D6}"/>
                </a:ext>
              </a:extLst>
            </p:cNvPr>
            <p:cNvSpPr/>
            <p:nvPr/>
          </p:nvSpPr>
          <p:spPr>
            <a:xfrm>
              <a:off x="5569703" y="3088135"/>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16" name="Rectangle: Rounded Corners 15">
              <a:extLst>
                <a:ext uri="{FF2B5EF4-FFF2-40B4-BE49-F238E27FC236}">
                  <a16:creationId xmlns:a16="http://schemas.microsoft.com/office/drawing/2014/main" id="{A9C7852C-C5F2-4FC0-8C17-B0F0A0773971}"/>
                </a:ext>
              </a:extLst>
            </p:cNvPr>
            <p:cNvSpPr/>
            <p:nvPr/>
          </p:nvSpPr>
          <p:spPr>
            <a:xfrm>
              <a:off x="5569703" y="3636798"/>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Management of Content</a:t>
              </a:r>
            </a:p>
          </p:txBody>
        </p:sp>
        <p:sp>
          <p:nvSpPr>
            <p:cNvPr id="17" name="Rectangle: Rounded Corners 16">
              <a:extLst>
                <a:ext uri="{FF2B5EF4-FFF2-40B4-BE49-F238E27FC236}">
                  <a16:creationId xmlns:a16="http://schemas.microsoft.com/office/drawing/2014/main" id="{233E52A7-A0C1-43F3-9072-69CA4D02F54E}"/>
                </a:ext>
              </a:extLst>
            </p:cNvPr>
            <p:cNvSpPr/>
            <p:nvPr/>
          </p:nvSpPr>
          <p:spPr>
            <a:xfrm>
              <a:off x="5569703" y="4179869"/>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People &amp; Communities</a:t>
              </a:r>
            </a:p>
          </p:txBody>
        </p:sp>
        <p:sp>
          <p:nvSpPr>
            <p:cNvPr id="18" name="Rectangle: Rounded Corners 17">
              <a:extLst>
                <a:ext uri="{FF2B5EF4-FFF2-40B4-BE49-F238E27FC236}">
                  <a16:creationId xmlns:a16="http://schemas.microsoft.com/office/drawing/2014/main" id="{41E85597-BD86-49DA-B6BC-BF5B37F9FDF7}"/>
                </a:ext>
              </a:extLst>
            </p:cNvPr>
            <p:cNvSpPr/>
            <p:nvPr/>
          </p:nvSpPr>
          <p:spPr>
            <a:xfrm>
              <a:off x="5569703" y="4726863"/>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Search</a:t>
              </a:r>
            </a:p>
          </p:txBody>
        </p:sp>
        <p:sp>
          <p:nvSpPr>
            <p:cNvPr id="21" name="Rectangle: Rounded Corners 20">
              <a:extLst>
                <a:ext uri="{FF2B5EF4-FFF2-40B4-BE49-F238E27FC236}">
                  <a16:creationId xmlns:a16="http://schemas.microsoft.com/office/drawing/2014/main" id="{1AFD838D-4C2B-453F-9105-EBB2E6F5808B}"/>
                </a:ext>
              </a:extLst>
            </p:cNvPr>
            <p:cNvSpPr/>
            <p:nvPr/>
          </p:nvSpPr>
          <p:spPr>
            <a:xfrm>
              <a:off x="7766319" y="4200244"/>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Data &amp; Analytics</a:t>
              </a:r>
            </a:p>
          </p:txBody>
        </p:sp>
        <p:sp>
          <p:nvSpPr>
            <p:cNvPr id="23" name="Rectangle: Rounded Corners 22">
              <a:extLst>
                <a:ext uri="{FF2B5EF4-FFF2-40B4-BE49-F238E27FC236}">
                  <a16:creationId xmlns:a16="http://schemas.microsoft.com/office/drawing/2014/main" id="{BF5E10CD-BF82-4BC6-8883-583D4B02022E}"/>
                </a:ext>
              </a:extLst>
            </p:cNvPr>
            <p:cNvSpPr/>
            <p:nvPr/>
          </p:nvSpPr>
          <p:spPr>
            <a:xfrm>
              <a:off x="5569703" y="5820851"/>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Customization &amp; Development</a:t>
              </a:r>
            </a:p>
          </p:txBody>
        </p:sp>
        <p:sp>
          <p:nvSpPr>
            <p:cNvPr id="73" name="Rectangle: Rounded Corners 72">
              <a:extLst>
                <a:ext uri="{FF2B5EF4-FFF2-40B4-BE49-F238E27FC236}">
                  <a16:creationId xmlns:a16="http://schemas.microsoft.com/office/drawing/2014/main" id="{B3938402-29CD-4720-8A2D-DB9F06141D09}"/>
                </a:ext>
              </a:extLst>
            </p:cNvPr>
            <p:cNvSpPr/>
            <p:nvPr/>
          </p:nvSpPr>
          <p:spPr>
            <a:xfrm>
              <a:off x="7766319" y="2354424"/>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Infrastructure</a:t>
              </a:r>
            </a:p>
          </p:txBody>
        </p:sp>
        <p:sp>
          <p:nvSpPr>
            <p:cNvPr id="81" name="Rectangle: Rounded Corners 80">
              <a:extLst>
                <a:ext uri="{FF2B5EF4-FFF2-40B4-BE49-F238E27FC236}">
                  <a16:creationId xmlns:a16="http://schemas.microsoft.com/office/drawing/2014/main" id="{7F20597E-05F5-4151-AA46-E54EADE046CA}"/>
                </a:ext>
              </a:extLst>
            </p:cNvPr>
            <p:cNvSpPr/>
            <p:nvPr/>
          </p:nvSpPr>
          <p:spPr>
            <a:xfrm>
              <a:off x="9836727" y="2001992"/>
              <a:ext cx="186913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Principles of…</a:t>
              </a:r>
            </a:p>
          </p:txBody>
        </p:sp>
        <p:sp>
          <p:nvSpPr>
            <p:cNvPr id="83" name="Rectangle: Rounded Corners 82">
              <a:extLst>
                <a:ext uri="{FF2B5EF4-FFF2-40B4-BE49-F238E27FC236}">
                  <a16:creationId xmlns:a16="http://schemas.microsoft.com/office/drawing/2014/main" id="{5822BDEF-35BA-40CA-B8C8-D3231AF907CC}"/>
                </a:ext>
              </a:extLst>
            </p:cNvPr>
            <p:cNvSpPr/>
            <p:nvPr/>
          </p:nvSpPr>
          <p:spPr>
            <a:xfrm>
              <a:off x="9836727" y="3676613"/>
              <a:ext cx="186913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How to elevate…</a:t>
              </a:r>
            </a:p>
          </p:txBody>
        </p:sp>
        <p:sp>
          <p:nvSpPr>
            <p:cNvPr id="86" name="TextBox 85">
              <a:extLst>
                <a:ext uri="{FF2B5EF4-FFF2-40B4-BE49-F238E27FC236}">
                  <a16:creationId xmlns:a16="http://schemas.microsoft.com/office/drawing/2014/main" id="{D62E6620-2AF2-4667-9916-5C590A8DD1B4}"/>
                </a:ext>
              </a:extLst>
            </p:cNvPr>
            <p:cNvSpPr txBox="1"/>
            <p:nvPr/>
          </p:nvSpPr>
          <p:spPr>
            <a:xfrm>
              <a:off x="5727858" y="1386673"/>
              <a:ext cx="1804946" cy="523220"/>
            </a:xfrm>
            <a:prstGeom prst="rect">
              <a:avLst/>
            </a:prstGeom>
            <a:noFill/>
          </p:spPr>
          <p:txBody>
            <a:bodyPr wrap="square" rtlCol="0">
              <a:spAutoFit/>
            </a:bodyPr>
            <a:lstStyle/>
            <a:p>
              <a:pPr algn="ctr"/>
              <a:r>
                <a:rPr lang="en-US" sz="1400" b="1">
                  <a:latin typeface="Segoe UI" panose="020B0502040204020203" pitchFamily="34" charset="0"/>
                  <a:cs typeface="Segoe UI" panose="020B0502040204020203" pitchFamily="34" charset="0"/>
                </a:rPr>
                <a:t>Published Competencies</a:t>
              </a:r>
            </a:p>
          </p:txBody>
        </p:sp>
        <p:sp>
          <p:nvSpPr>
            <p:cNvPr id="88" name="TextBox 87">
              <a:extLst>
                <a:ext uri="{FF2B5EF4-FFF2-40B4-BE49-F238E27FC236}">
                  <a16:creationId xmlns:a16="http://schemas.microsoft.com/office/drawing/2014/main" id="{A4DEA154-CFB8-4ABD-81C3-A216136AF327}"/>
                </a:ext>
              </a:extLst>
            </p:cNvPr>
            <p:cNvSpPr txBox="1"/>
            <p:nvPr/>
          </p:nvSpPr>
          <p:spPr>
            <a:xfrm>
              <a:off x="7824707" y="1369640"/>
              <a:ext cx="1662908" cy="553998"/>
            </a:xfrm>
            <a:prstGeom prst="rect">
              <a:avLst/>
            </a:prstGeom>
            <a:noFill/>
          </p:spPr>
          <p:txBody>
            <a:bodyPr wrap="square" rtlCol="0">
              <a:spAutoFit/>
            </a:bodyPr>
            <a:lstStyle/>
            <a:p>
              <a:pPr algn="ctr"/>
              <a:r>
                <a:rPr lang="en-US" sz="1400" b="1">
                  <a:latin typeface="Segoe UI" panose="020B0502040204020203" pitchFamily="34" charset="0"/>
                  <a:cs typeface="Segoe UI" panose="020B0502040204020203" pitchFamily="34" charset="0"/>
                </a:rPr>
                <a:t>Open</a:t>
              </a:r>
              <a:r>
                <a:rPr lang="en-US" sz="1600" b="1">
                  <a:latin typeface="Segoe UI" panose="020B0502040204020203" pitchFamily="34" charset="0"/>
                  <a:cs typeface="Segoe UI" panose="020B0502040204020203" pitchFamily="34" charset="0"/>
                </a:rPr>
                <a:t> </a:t>
              </a:r>
              <a:r>
                <a:rPr lang="en-US" sz="1400" b="1">
                  <a:latin typeface="Segoe UI" panose="020B0502040204020203" pitchFamily="34" charset="0"/>
                  <a:cs typeface="Segoe UI" panose="020B0502040204020203" pitchFamily="34" charset="0"/>
                </a:rPr>
                <a:t>Competencies</a:t>
              </a:r>
            </a:p>
          </p:txBody>
        </p:sp>
        <p:sp>
          <p:nvSpPr>
            <p:cNvPr id="90" name="TextBox 89">
              <a:extLst>
                <a:ext uri="{FF2B5EF4-FFF2-40B4-BE49-F238E27FC236}">
                  <a16:creationId xmlns:a16="http://schemas.microsoft.com/office/drawing/2014/main" id="{E543D2D8-5479-4863-935F-53AB7E1415D9}"/>
                </a:ext>
              </a:extLst>
            </p:cNvPr>
            <p:cNvSpPr txBox="1"/>
            <p:nvPr/>
          </p:nvSpPr>
          <p:spPr>
            <a:xfrm>
              <a:off x="9993884" y="1386673"/>
              <a:ext cx="1554816" cy="523220"/>
            </a:xfrm>
            <a:prstGeom prst="rect">
              <a:avLst/>
            </a:prstGeom>
            <a:noFill/>
          </p:spPr>
          <p:txBody>
            <a:bodyPr wrap="square" rtlCol="0">
              <a:spAutoFit/>
            </a:bodyPr>
            <a:lstStyle>
              <a:defPPr>
                <a:defRPr lang="en-US"/>
              </a:defPPr>
              <a:lvl1pPr algn="ctr">
                <a:defRPr sz="1400">
                  <a:latin typeface="Segoe UI" panose="020B0502040204020203" pitchFamily="34" charset="0"/>
                  <a:cs typeface="Segoe UI" panose="020B0502040204020203" pitchFamily="34" charset="0"/>
                </a:defRPr>
              </a:lvl1pPr>
            </a:lstStyle>
            <a:p>
              <a:r>
                <a:rPr lang="en-US" b="1"/>
                <a:t>Supporting Articles</a:t>
              </a:r>
            </a:p>
          </p:txBody>
        </p:sp>
        <p:sp>
          <p:nvSpPr>
            <p:cNvPr id="25" name="TextBox 24">
              <a:extLst>
                <a:ext uri="{FF2B5EF4-FFF2-40B4-BE49-F238E27FC236}">
                  <a16:creationId xmlns:a16="http://schemas.microsoft.com/office/drawing/2014/main" id="{5B02499B-CC0D-45BD-BDA0-9EDECEBFCD3E}"/>
                </a:ext>
              </a:extLst>
            </p:cNvPr>
            <p:cNvSpPr txBox="1"/>
            <p:nvPr/>
          </p:nvSpPr>
          <p:spPr>
            <a:xfrm>
              <a:off x="7757054" y="2063322"/>
              <a:ext cx="943808" cy="261610"/>
            </a:xfrm>
            <a:prstGeom prst="rect">
              <a:avLst/>
            </a:prstGeom>
            <a:noFill/>
          </p:spPr>
          <p:txBody>
            <a:bodyPr wrap="square">
              <a:spAutoFit/>
            </a:bodyPr>
            <a:lstStyle/>
            <a:p>
              <a:r>
                <a:rPr lang="en-US" sz="1100" i="1">
                  <a:latin typeface="Segoe UI" panose="020B0502040204020203" pitchFamily="34" charset="0"/>
                  <a:cs typeface="Segoe UI" panose="020B0502040204020203" pitchFamily="34" charset="0"/>
                </a:rPr>
                <a:t>In progress</a:t>
              </a:r>
            </a:p>
          </p:txBody>
        </p:sp>
        <p:sp>
          <p:nvSpPr>
            <p:cNvPr id="26" name="Rectangle: Rounded Corners 25">
              <a:extLst>
                <a:ext uri="{FF2B5EF4-FFF2-40B4-BE49-F238E27FC236}">
                  <a16:creationId xmlns:a16="http://schemas.microsoft.com/office/drawing/2014/main" id="{6D55993C-E4EC-47E2-BC10-32EE77E99C9D}"/>
                </a:ext>
              </a:extLst>
            </p:cNvPr>
            <p:cNvSpPr/>
            <p:nvPr/>
          </p:nvSpPr>
          <p:spPr>
            <a:xfrm>
              <a:off x="10054210" y="4818282"/>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27" name="Rectangle: Rounded Corners 26">
              <a:extLst>
                <a:ext uri="{FF2B5EF4-FFF2-40B4-BE49-F238E27FC236}">
                  <a16:creationId xmlns:a16="http://schemas.microsoft.com/office/drawing/2014/main" id="{A578C5A9-B354-42AE-84EC-AA0A62E80DD2}"/>
                </a:ext>
              </a:extLst>
            </p:cNvPr>
            <p:cNvSpPr/>
            <p:nvPr/>
          </p:nvSpPr>
          <p:spPr>
            <a:xfrm>
              <a:off x="10054210" y="5289068"/>
              <a:ext cx="1434165" cy="623202"/>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People &amp; Communities</a:t>
              </a:r>
            </a:p>
          </p:txBody>
        </p:sp>
        <p:sp>
          <p:nvSpPr>
            <p:cNvPr id="28" name="Rectangle: Rounded Corners 27">
              <a:extLst>
                <a:ext uri="{FF2B5EF4-FFF2-40B4-BE49-F238E27FC236}">
                  <a16:creationId xmlns:a16="http://schemas.microsoft.com/office/drawing/2014/main" id="{02EC46C2-9AE1-43B4-98C2-FC7F7BC97D56}"/>
                </a:ext>
              </a:extLst>
            </p:cNvPr>
            <p:cNvSpPr/>
            <p:nvPr/>
          </p:nvSpPr>
          <p:spPr>
            <a:xfrm>
              <a:off x="10054210" y="2617349"/>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Search</a:t>
              </a:r>
            </a:p>
          </p:txBody>
        </p:sp>
        <p:sp>
          <p:nvSpPr>
            <p:cNvPr id="32" name="Rectangle: Rounded Corners 31">
              <a:extLst>
                <a:ext uri="{FF2B5EF4-FFF2-40B4-BE49-F238E27FC236}">
                  <a16:creationId xmlns:a16="http://schemas.microsoft.com/office/drawing/2014/main" id="{CB9E62E5-9A0E-494D-BE12-BFFEDCCA9550}"/>
                </a:ext>
              </a:extLst>
            </p:cNvPr>
            <p:cNvSpPr/>
            <p:nvPr/>
          </p:nvSpPr>
          <p:spPr>
            <a:xfrm>
              <a:off x="10054210" y="3088135"/>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33" name="Rectangle: Rounded Corners 32">
              <a:extLst>
                <a:ext uri="{FF2B5EF4-FFF2-40B4-BE49-F238E27FC236}">
                  <a16:creationId xmlns:a16="http://schemas.microsoft.com/office/drawing/2014/main" id="{FE0630F2-A66C-44CD-B75B-975A3A67A054}"/>
                </a:ext>
              </a:extLst>
            </p:cNvPr>
            <p:cNvSpPr/>
            <p:nvPr/>
          </p:nvSpPr>
          <p:spPr>
            <a:xfrm>
              <a:off x="10054210" y="5987428"/>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Staff &amp; Training</a:t>
              </a:r>
            </a:p>
          </p:txBody>
        </p:sp>
        <p:sp>
          <p:nvSpPr>
            <p:cNvPr id="35" name="Rectangle: Rounded Corners 34">
              <a:extLst>
                <a:ext uri="{FF2B5EF4-FFF2-40B4-BE49-F238E27FC236}">
                  <a16:creationId xmlns:a16="http://schemas.microsoft.com/office/drawing/2014/main" id="{FB2B17E0-8061-426D-8D85-AB0B12E51805}"/>
                </a:ext>
              </a:extLst>
            </p:cNvPr>
            <p:cNvSpPr/>
            <p:nvPr/>
          </p:nvSpPr>
          <p:spPr>
            <a:xfrm>
              <a:off x="7766319" y="3528912"/>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Security…</a:t>
              </a:r>
            </a:p>
          </p:txBody>
        </p:sp>
        <p:sp>
          <p:nvSpPr>
            <p:cNvPr id="36" name="Rectangle: Rounded Corners 35">
              <a:extLst>
                <a:ext uri="{FF2B5EF4-FFF2-40B4-BE49-F238E27FC236}">
                  <a16:creationId xmlns:a16="http://schemas.microsoft.com/office/drawing/2014/main" id="{83493561-515E-4BFF-800A-0819A58E9A87}"/>
                </a:ext>
              </a:extLst>
            </p:cNvPr>
            <p:cNvSpPr/>
            <p:nvPr/>
          </p:nvSpPr>
          <p:spPr>
            <a:xfrm>
              <a:off x="10054210" y="4335591"/>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bg2"/>
                  </a:solidFill>
                  <a:latin typeface="Segoe UI"/>
                  <a:cs typeface="Segoe UI"/>
                </a:rPr>
                <a:t>Collaboration</a:t>
              </a:r>
            </a:p>
          </p:txBody>
        </p:sp>
        <p:sp>
          <p:nvSpPr>
            <p:cNvPr id="37" name="TextBox 36">
              <a:extLst>
                <a:ext uri="{FF2B5EF4-FFF2-40B4-BE49-F238E27FC236}">
                  <a16:creationId xmlns:a16="http://schemas.microsoft.com/office/drawing/2014/main" id="{2033517C-0C2B-4EE0-8664-5E9391704638}"/>
                </a:ext>
              </a:extLst>
            </p:cNvPr>
            <p:cNvSpPr txBox="1"/>
            <p:nvPr/>
          </p:nvSpPr>
          <p:spPr>
            <a:xfrm>
              <a:off x="7712353" y="3233743"/>
              <a:ext cx="943808" cy="261610"/>
            </a:xfrm>
            <a:prstGeom prst="rect">
              <a:avLst/>
            </a:prstGeom>
            <a:noFill/>
          </p:spPr>
          <p:txBody>
            <a:bodyPr wrap="square">
              <a:spAutoFit/>
            </a:bodyPr>
            <a:lstStyle/>
            <a:p>
              <a:r>
                <a:rPr lang="en-US" sz="1100" i="1">
                  <a:latin typeface="Segoe UI" panose="020B0502040204020203" pitchFamily="34" charset="0"/>
                  <a:cs typeface="Segoe UI" panose="020B0502040204020203" pitchFamily="34" charset="0"/>
                </a:rPr>
                <a:t>To do</a:t>
              </a:r>
            </a:p>
          </p:txBody>
        </p:sp>
        <p:sp>
          <p:nvSpPr>
            <p:cNvPr id="49" name="Rectangle 48">
              <a:extLst>
                <a:ext uri="{FF2B5EF4-FFF2-40B4-BE49-F238E27FC236}">
                  <a16:creationId xmlns:a16="http://schemas.microsoft.com/office/drawing/2014/main" id="{0C5A2E17-DDF8-4002-821B-3E249072950E}"/>
                </a:ext>
              </a:extLst>
            </p:cNvPr>
            <p:cNvSpPr/>
            <p:nvPr/>
          </p:nvSpPr>
          <p:spPr bwMode="auto">
            <a:xfrm>
              <a:off x="7829851" y="730286"/>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Artefacts</a:t>
              </a:r>
            </a:p>
          </p:txBody>
        </p:sp>
      </p:grpSp>
    </p:spTree>
    <p:extLst>
      <p:ext uri="{BB962C8B-B14F-4D97-AF65-F5344CB8AC3E}">
        <p14:creationId xmlns:p14="http://schemas.microsoft.com/office/powerpoint/2010/main" val="119353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fontScale="90000"/>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provides benchmarks to measure your organization</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1471160201"/>
              </p:ext>
            </p:extLst>
          </p:nvPr>
        </p:nvGraphicFramePr>
        <p:xfrm>
          <a:off x="388307" y="1230245"/>
          <a:ext cx="11696414" cy="5493943"/>
        </p:xfrm>
        <a:graphic>
          <a:graphicData uri="http://schemas.openxmlformats.org/drawingml/2006/table">
            <a:tbl>
              <a:tblPr firstRow="1" bandRow="1" bandCol="1">
                <a:tableStyleId>{17292A2E-F333-43FB-9621-5CBBE7FDCDCB}</a:tableStyleId>
              </a:tblPr>
              <a:tblGrid>
                <a:gridCol w="2149395">
                  <a:extLst>
                    <a:ext uri="{9D8B030D-6E8A-4147-A177-3AD203B41FA5}">
                      <a16:colId xmlns:a16="http://schemas.microsoft.com/office/drawing/2014/main" val="20000"/>
                    </a:ext>
                  </a:extLst>
                </a:gridCol>
                <a:gridCol w="6856819">
                  <a:extLst>
                    <a:ext uri="{9D8B030D-6E8A-4147-A177-3AD203B41FA5}">
                      <a16:colId xmlns:a16="http://schemas.microsoft.com/office/drawing/2014/main" val="20002"/>
                    </a:ext>
                  </a:extLst>
                </a:gridCol>
                <a:gridCol w="2690200">
                  <a:extLst>
                    <a:ext uri="{9D8B030D-6E8A-4147-A177-3AD203B41FA5}">
                      <a16:colId xmlns:a16="http://schemas.microsoft.com/office/drawing/2014/main" val="3171234966"/>
                    </a:ext>
                  </a:extLst>
                </a:gridCol>
              </a:tblGrid>
              <a:tr h="646213">
                <a:tc>
                  <a:txBody>
                    <a:bodyPr/>
                    <a:lstStyle/>
                    <a:p>
                      <a:pPr algn="ctr"/>
                      <a:r>
                        <a:rPr lang="en-US" sz="2000">
                          <a:solidFill>
                            <a:schemeClr val="bg2"/>
                          </a:solidFill>
                          <a:latin typeface="+mj-lt"/>
                          <a:cs typeface="Segoe UI" panose="020B0502040204020203" pitchFamily="34" charset="0"/>
                        </a:rPr>
                        <a:t>Maturity Level</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panose="020B0502040204020203" pitchFamily="34" charset="0"/>
                        </a:rPr>
                        <a:t>Description</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GB" sz="2000">
                          <a:solidFill>
                            <a:schemeClr val="bg2"/>
                          </a:solidFill>
                          <a:latin typeface="+mj-lt"/>
                        </a:rPr>
                        <a:t>Keywords</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921588">
                <a:tc>
                  <a:txBody>
                    <a:bodyPr/>
                    <a:lstStyle/>
                    <a:p>
                      <a:pPr marL="0" algn="ctr"/>
                      <a:r>
                        <a:rPr lang="en-US" sz="1800">
                          <a:latin typeface="Segoe UI" panose="020B0502040204020203" pitchFamily="34" charset="0"/>
                          <a:cs typeface="Segoe UI" panose="020B0502040204020203" pitchFamily="34" charset="0"/>
                        </a:rPr>
                        <a:t>Level 500</a:t>
                      </a:r>
                    </a:p>
                    <a:p>
                      <a:pPr marL="0" algn="ctr"/>
                      <a:r>
                        <a:rPr lang="en-US" sz="1800" b="1">
                          <a:latin typeface="Segoe UI" panose="020B0502040204020203" pitchFamily="34" charset="0"/>
                          <a:cs typeface="Segoe UI" panose="020B0502040204020203" pitchFamily="34" charset="0"/>
                        </a:rPr>
                        <a:t>Optimizing</a:t>
                      </a:r>
                    </a:p>
                  </a:txBody>
                  <a:tcPr marL="126723" marR="126723" marT="52848" marB="52848" anchor="ctr"/>
                </a:tc>
                <a:tc>
                  <a:txBody>
                    <a:bodyPr/>
                    <a:lstStyle/>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Deliberate and systematic process improvement/optimization</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Focus is on continually improving process performance </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Addressing statistical common causes of process variation and iterative process improvement</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Optimal, systematic, statistical, improvement-focus, automated, assured, proactive</a:t>
                      </a:r>
                      <a:endPar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1"/>
                  </a:ext>
                </a:extLst>
              </a:tr>
              <a:tr h="921588">
                <a:tc>
                  <a:txBody>
                    <a:bodyPr/>
                    <a:lstStyle/>
                    <a:p>
                      <a:pPr marL="0" algn="ctr"/>
                      <a:r>
                        <a:rPr lang="en-US" sz="1800">
                          <a:latin typeface="Segoe UI" panose="020B0502040204020203" pitchFamily="34" charset="0"/>
                          <a:cs typeface="Segoe UI" panose="020B0502040204020203" pitchFamily="34" charset="0"/>
                        </a:rPr>
                        <a:t>Level 400</a:t>
                      </a:r>
                    </a:p>
                    <a:p>
                      <a:pPr marL="0" algn="ctr"/>
                      <a:r>
                        <a:rPr lang="en-US" sz="1800" b="1">
                          <a:latin typeface="Segoe UI" panose="020B0502040204020203" pitchFamily="34" charset="0"/>
                          <a:cs typeface="Segoe UI" panose="020B0502040204020203" pitchFamily="34" charset="0"/>
                        </a:rPr>
                        <a:t>Predictable</a:t>
                      </a:r>
                    </a:p>
                  </a:txBody>
                  <a:tcPr marL="126723" marR="126723" marT="52848" marB="52848" anchor="ctr"/>
                </a:tc>
                <a:tc>
                  <a:txBody>
                    <a:bodyPr/>
                    <a:lstStyle/>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Actively managed in accordance with agreed processes and has tracked metrics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Effective achievement can be evidenced across a range of operational conditions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has been tested and refined </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users demonstrate competence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Productive, interactive, responsive, enhanced, effective, adaptable, quality </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2"/>
                  </a:ext>
                </a:extLst>
              </a:tr>
              <a:tr h="921588">
                <a:tc>
                  <a:txBody>
                    <a:bodyPr/>
                    <a:lstStyle/>
                    <a:p>
                      <a:pPr marL="0" algn="ctr"/>
                      <a:r>
                        <a:rPr lang="en-US" sz="1800">
                          <a:latin typeface="Segoe UI" panose="020B0502040204020203" pitchFamily="34" charset="0"/>
                          <a:cs typeface="Segoe UI" panose="020B0502040204020203" pitchFamily="34" charset="0"/>
                        </a:rPr>
                        <a:t>Level 300</a:t>
                      </a:r>
                    </a:p>
                    <a:p>
                      <a:pPr marL="0" algn="ctr"/>
                      <a:r>
                        <a:rPr lang="en-US" sz="1800" b="1">
                          <a:latin typeface="Segoe UI" panose="020B0502040204020203" pitchFamily="34" charset="0"/>
                          <a:cs typeface="Segoe UI" panose="020B0502040204020203" pitchFamily="34" charset="0"/>
                        </a:rPr>
                        <a:t>Defined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Defined and standardized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Signed off, managed process </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Limited validation of effectiveness, doesn’t include edge cases</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Process users demonstrate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familiarity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Documented, policy-driven, planned, controlled, stable</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3"/>
                  </a:ext>
                </a:extLst>
              </a:tr>
              <a:tr h="921588">
                <a:tc>
                  <a:txBody>
                    <a:bodyPr/>
                    <a:lstStyle/>
                    <a:p>
                      <a:pPr marL="0" algn="ctr"/>
                      <a:r>
                        <a:rPr lang="en-US" sz="1800">
                          <a:latin typeface="Segoe UI" panose="020B0502040204020203" pitchFamily="34" charset="0"/>
                          <a:cs typeface="Segoe UI" panose="020B0502040204020203" pitchFamily="34" charset="0"/>
                        </a:rPr>
                        <a:t>Level 200</a:t>
                      </a:r>
                    </a:p>
                    <a:p>
                      <a:pPr marL="0" algn="ctr"/>
                      <a:r>
                        <a:rPr lang="en-US" sz="1800" b="1">
                          <a:latin typeface="Segoe UI" panose="020B0502040204020203" pitchFamily="34" charset="0"/>
                          <a:cs typeface="Segoe UI" panose="020B0502040204020203" pitchFamily="34" charset="0"/>
                        </a:rPr>
                        <a:t>Managed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Key processes defined but not standardized, uniformly or strongly applied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Some ability to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demonstrate  consistent outcomes </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Limited buy-in from staff and management</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Widespread inconsistency and resistance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Routine, legacy, fire-fighting, variable, personally managed</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4"/>
                  </a:ext>
                </a:extLst>
              </a:tr>
              <a:tr h="921588">
                <a:tc>
                  <a:txBody>
                    <a:bodyPr/>
                    <a:lstStyle/>
                    <a:p>
                      <a:pPr marL="0" algn="ctr"/>
                      <a:r>
                        <a:rPr lang="en-US" sz="1800">
                          <a:latin typeface="Segoe UI" panose="020B0502040204020203" pitchFamily="34" charset="0"/>
                          <a:cs typeface="Segoe UI" panose="020B0502040204020203" pitchFamily="34" charset="0"/>
                        </a:rPr>
                        <a:t>Level 100</a:t>
                      </a:r>
                    </a:p>
                    <a:p>
                      <a:pPr marL="0" algn="ctr"/>
                      <a:r>
                        <a:rPr lang="en-US" sz="1800" b="1">
                          <a:latin typeface="Segoe UI" panose="020B0502040204020203" pitchFamily="34" charset="0"/>
                          <a:cs typeface="Segoe UI" panose="020B0502040204020203" pitchFamily="34" charset="0"/>
                        </a:rPr>
                        <a:t>Initial</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Default, starting/exploratory state</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People driven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processes, lacking documentation and discipline</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Many ways of doing the same thing (with variable results)</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Characterised by inefficient legacy approaches and pockets of unmanaged innovation</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Ad hoc, reactive, uncontrolled, chaotic, unstable, not designed</a:t>
                      </a:r>
                      <a:endPar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5"/>
                  </a:ext>
                </a:extLst>
              </a:tr>
            </a:tbl>
          </a:graphicData>
        </a:graphic>
      </p:graphicFrame>
      <p:sp>
        <p:nvSpPr>
          <p:cNvPr id="12" name="Up Arrow 6">
            <a:extLst>
              <a:ext uri="{FF2B5EF4-FFF2-40B4-BE49-F238E27FC236}">
                <a16:creationId xmlns:a16="http://schemas.microsoft.com/office/drawing/2014/main" id="{5F1672F2-A59C-4441-93DD-D978F2708527}"/>
              </a:ext>
            </a:extLst>
          </p:cNvPr>
          <p:cNvSpPr/>
          <p:nvPr/>
        </p:nvSpPr>
        <p:spPr>
          <a:xfrm>
            <a:off x="410597" y="1891430"/>
            <a:ext cx="412184" cy="4810262"/>
          </a:xfrm>
          <a:prstGeom prst="upArrow">
            <a:avLst/>
          </a:prstGeom>
          <a:solidFill>
            <a:srgbClr val="EAF4FC"/>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557" tIns="45780" rIns="91557" bIns="4578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36">
              <a:solidFill>
                <a:prstClr val="white"/>
              </a:solidFill>
            </a:endParaRPr>
          </a:p>
        </p:txBody>
      </p:sp>
      <p:sp>
        <p:nvSpPr>
          <p:cNvPr id="10" name="TextBox 9">
            <a:extLst>
              <a:ext uri="{FF2B5EF4-FFF2-40B4-BE49-F238E27FC236}">
                <a16:creationId xmlns:a16="http://schemas.microsoft.com/office/drawing/2014/main" id="{C9F6FAAF-7DF9-4B72-B730-28771CF3B07B}"/>
              </a:ext>
            </a:extLst>
          </p:cNvPr>
          <p:cNvSpPr txBox="1"/>
          <p:nvPr/>
        </p:nvSpPr>
        <p:spPr>
          <a:xfrm>
            <a:off x="2717794" y="6701692"/>
            <a:ext cx="9590937" cy="286306"/>
          </a:xfrm>
          <a:prstGeom prst="rect">
            <a:avLst/>
          </a:prstGeom>
          <a:noFill/>
        </p:spPr>
        <p:txBody>
          <a:bodyPr wrap="square">
            <a:spAutoFit/>
          </a:bodyPr>
          <a:lstStyle/>
          <a:p>
            <a:pPr algn="r"/>
            <a:r>
              <a:rPr lang="en-US" sz="1224">
                <a:latin typeface="Segoe UI Light" panose="020B0502040204020203" pitchFamily="34" charset="0"/>
                <a:cs typeface="Segoe UI Light" panose="020B0502040204020203" pitchFamily="34" charset="0"/>
              </a:rPr>
              <a:t>Source: https://docs.microsoft.com/en-us/microsoft-365/community/microsoft365-maturity-model--intro</a:t>
            </a:r>
          </a:p>
        </p:txBody>
      </p:sp>
    </p:spTree>
    <p:extLst>
      <p:ext uri="{BB962C8B-B14F-4D97-AF65-F5344CB8AC3E}">
        <p14:creationId xmlns:p14="http://schemas.microsoft.com/office/powerpoint/2010/main" val="271831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660150" y="57415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OVERVIEW</a:t>
            </a:r>
          </a:p>
        </p:txBody>
      </p:sp>
      <p:sp>
        <p:nvSpPr>
          <p:cNvPr id="9" name="TextBox 8">
            <a:extLst>
              <a:ext uri="{FF2B5EF4-FFF2-40B4-BE49-F238E27FC236}">
                <a16:creationId xmlns:a16="http://schemas.microsoft.com/office/drawing/2014/main" id="{223105E9-C9A8-4543-9AB7-2EF3594CB5EA}"/>
              </a:ext>
            </a:extLst>
          </p:cNvPr>
          <p:cNvSpPr txBox="1"/>
          <p:nvPr/>
        </p:nvSpPr>
        <p:spPr>
          <a:xfrm>
            <a:off x="487080" y="123761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Practitioners for</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C7E331E1-9634-4301-9085-B33BB511686D}"/>
              </a:ext>
            </a:extLst>
          </p:cNvPr>
          <p:cNvSpPr/>
          <p:nvPr/>
        </p:nvSpPr>
        <p:spPr>
          <a:xfrm>
            <a:off x="408053" y="3569831"/>
            <a:ext cx="4908722" cy="830997"/>
          </a:xfrm>
          <a:prstGeom prst="rect">
            <a:avLst/>
          </a:prstGeom>
        </p:spPr>
        <p:txBody>
          <a:bodyPr wrap="square">
            <a:spAutoFit/>
          </a:bodyPr>
          <a:lstStyle/>
          <a:p>
            <a:r>
              <a:rPr lang="en-US" sz="2400" b="1">
                <a:solidFill>
                  <a:schemeClr val="accent1"/>
                </a:solidFill>
                <a:latin typeface="Segoe UI Light" panose="020B0502040204020203" pitchFamily="34" charset="0"/>
                <a:cs typeface="Segoe UI Light" panose="020B0502040204020203" pitchFamily="34" charset="0"/>
              </a:rPr>
              <a:t>Get Involved</a:t>
            </a:r>
          </a:p>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hlinkClick r:id="rId3"/>
              </a:rPr>
              <a:t>https://aka.ms/sharing-is-caring</a:t>
            </a:r>
            <a:endPar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graphicFrame>
        <p:nvGraphicFramePr>
          <p:cNvPr id="4" name="Diagram 3">
            <a:extLst>
              <a:ext uri="{FF2B5EF4-FFF2-40B4-BE49-F238E27FC236}">
                <a16:creationId xmlns:a16="http://schemas.microsoft.com/office/drawing/2014/main" id="{F4E742AF-3A2E-4C87-8818-22F246991402}"/>
              </a:ext>
            </a:extLst>
          </p:cNvPr>
          <p:cNvGraphicFramePr/>
          <p:nvPr>
            <p:extLst>
              <p:ext uri="{D42A27DB-BD31-4B8C-83A1-F6EECF244321}">
                <p14:modId xmlns:p14="http://schemas.microsoft.com/office/powerpoint/2010/main" val="2183626115"/>
              </p:ext>
            </p:extLst>
          </p:nvPr>
        </p:nvGraphicFramePr>
        <p:xfrm>
          <a:off x="5698835" y="332509"/>
          <a:ext cx="6465456" cy="6485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Group 11">
            <a:extLst>
              <a:ext uri="{FF2B5EF4-FFF2-40B4-BE49-F238E27FC236}">
                <a16:creationId xmlns:a16="http://schemas.microsoft.com/office/drawing/2014/main" id="{C48D6E51-64A4-42AB-B3D5-F4F94234CAD9}"/>
              </a:ext>
            </a:extLst>
          </p:cNvPr>
          <p:cNvGrpSpPr/>
          <p:nvPr/>
        </p:nvGrpSpPr>
        <p:grpSpPr>
          <a:xfrm>
            <a:off x="487080" y="4609989"/>
            <a:ext cx="5590447" cy="1778949"/>
            <a:chOff x="789327" y="2687837"/>
            <a:chExt cx="10747386" cy="2232953"/>
          </a:xfrm>
        </p:grpSpPr>
        <p:sp>
          <p:nvSpPr>
            <p:cNvPr id="13" name="Freeform 132">
              <a:extLst>
                <a:ext uri="{FF2B5EF4-FFF2-40B4-BE49-F238E27FC236}">
                  <a16:creationId xmlns:a16="http://schemas.microsoft.com/office/drawing/2014/main" id="{745A3FEE-D81C-404F-89AB-3FBF655E4871}"/>
                </a:ext>
              </a:extLst>
            </p:cNvPr>
            <p:cNvSpPr>
              <a:spLocks noChangeAspect="1" noEditPoints="1"/>
            </p:cNvSpPr>
            <p:nvPr/>
          </p:nvSpPr>
          <p:spPr bwMode="auto">
            <a:xfrm>
              <a:off x="9536146" y="449851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050">
                <a:solidFill>
                  <a:srgbClr val="000000"/>
                </a:solidFill>
              </a:endParaRPr>
            </a:p>
          </p:txBody>
        </p:sp>
        <p:grpSp>
          <p:nvGrpSpPr>
            <p:cNvPr id="14" name="Group 13">
              <a:extLst>
                <a:ext uri="{FF2B5EF4-FFF2-40B4-BE49-F238E27FC236}">
                  <a16:creationId xmlns:a16="http://schemas.microsoft.com/office/drawing/2014/main" id="{2721F1A1-5104-46A5-B087-6C3BF8B6F316}"/>
                </a:ext>
              </a:extLst>
            </p:cNvPr>
            <p:cNvGrpSpPr/>
            <p:nvPr/>
          </p:nvGrpSpPr>
          <p:grpSpPr>
            <a:xfrm>
              <a:off x="789327" y="2687839"/>
              <a:ext cx="2503008" cy="1642280"/>
              <a:chOff x="786552" y="2702791"/>
              <a:chExt cx="2503008" cy="1341093"/>
            </a:xfrm>
          </p:grpSpPr>
          <p:sp>
            <p:nvSpPr>
              <p:cNvPr id="24" name="Rectangle 23">
                <a:extLst>
                  <a:ext uri="{FF2B5EF4-FFF2-40B4-BE49-F238E27FC236}">
                    <a16:creationId xmlns:a16="http://schemas.microsoft.com/office/drawing/2014/main" id="{FE894C32-C5B3-4228-8A26-18FCA60D069A}"/>
                  </a:ext>
                </a:extLst>
              </p:cNvPr>
              <p:cNvSpPr/>
              <p:nvPr/>
            </p:nvSpPr>
            <p:spPr bwMode="auto">
              <a:xfrm>
                <a:off x="952107" y="2702791"/>
                <a:ext cx="2337453" cy="134109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Present case study </a:t>
                </a:r>
                <a:br>
                  <a:rPr lang="en-US" sz="1600">
                    <a:gradFill>
                      <a:gsLst>
                        <a:gs pos="0">
                          <a:srgbClr val="FFFFFF"/>
                        </a:gs>
                        <a:gs pos="100000">
                          <a:srgbClr val="FFFFFF"/>
                        </a:gs>
                      </a:gsLst>
                      <a:lin ang="5400000" scaled="0"/>
                    </a:gradFill>
                  </a:rPr>
                </a:br>
                <a:r>
                  <a:rPr lang="en-US" sz="1050">
                    <a:gradFill>
                      <a:gsLst>
                        <a:gs pos="0">
                          <a:srgbClr val="FFFFFF"/>
                        </a:gs>
                        <a:gs pos="100000">
                          <a:srgbClr val="FFFFFF"/>
                        </a:gs>
                      </a:gsLst>
                      <a:lin ang="5400000" scaled="0"/>
                    </a:gradFill>
                  </a:rPr>
                  <a:t>(at MM4M365 Practitioners or other speaking opportunities</a:t>
                </a:r>
                <a:r>
                  <a:rPr lang="en-US" sz="900">
                    <a:gradFill>
                      <a:gsLst>
                        <a:gs pos="0">
                          <a:srgbClr val="FFFFFF"/>
                        </a:gs>
                        <a:gs pos="100000">
                          <a:srgbClr val="FFFFFF"/>
                        </a:gs>
                      </a:gsLst>
                      <a:lin ang="5400000" scaled="0"/>
                    </a:gradFill>
                  </a:rPr>
                  <a:t>)</a:t>
                </a:r>
              </a:p>
            </p:txBody>
          </p:sp>
          <p:sp>
            <p:nvSpPr>
              <p:cNvPr id="25" name="Rectangle 24">
                <a:extLst>
                  <a:ext uri="{FF2B5EF4-FFF2-40B4-BE49-F238E27FC236}">
                    <a16:creationId xmlns:a16="http://schemas.microsoft.com/office/drawing/2014/main" id="{1B6650A8-4490-4F4E-A1E3-FDE039020A93}"/>
                  </a:ext>
                </a:extLst>
              </p:cNvPr>
              <p:cNvSpPr/>
              <p:nvPr/>
            </p:nvSpPr>
            <p:spPr bwMode="auto">
              <a:xfrm>
                <a:off x="786552" y="2702791"/>
                <a:ext cx="165555" cy="13410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5" name="Group 14">
              <a:extLst>
                <a:ext uri="{FF2B5EF4-FFF2-40B4-BE49-F238E27FC236}">
                  <a16:creationId xmlns:a16="http://schemas.microsoft.com/office/drawing/2014/main" id="{BC85B31D-BF6C-4825-98E3-4B1A40D59ACC}"/>
                </a:ext>
              </a:extLst>
            </p:cNvPr>
            <p:cNvGrpSpPr/>
            <p:nvPr/>
          </p:nvGrpSpPr>
          <p:grpSpPr>
            <a:xfrm>
              <a:off x="3573875" y="2687839"/>
              <a:ext cx="2500233" cy="1642280"/>
              <a:chOff x="3571100" y="2702791"/>
              <a:chExt cx="2500233" cy="1341093"/>
            </a:xfrm>
          </p:grpSpPr>
          <p:sp>
            <p:nvSpPr>
              <p:cNvPr id="22" name="Rectangle 21">
                <a:extLst>
                  <a:ext uri="{FF2B5EF4-FFF2-40B4-BE49-F238E27FC236}">
                    <a16:creationId xmlns:a16="http://schemas.microsoft.com/office/drawing/2014/main" id="{B485BAC8-91AE-4F19-ABCD-4BEDDEFAD023}"/>
                  </a:ext>
                </a:extLst>
              </p:cNvPr>
              <p:cNvSpPr/>
              <p:nvPr/>
            </p:nvSpPr>
            <p:spPr bwMode="auto">
              <a:xfrm>
                <a:off x="3736655" y="2702791"/>
                <a:ext cx="2334678" cy="134109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solidFill>
                      <a:schemeClr val="bg2"/>
                    </a:solidFill>
                  </a:rPr>
                  <a:t>Contribute on GitHub</a:t>
                </a:r>
              </a:p>
            </p:txBody>
          </p:sp>
          <p:sp>
            <p:nvSpPr>
              <p:cNvPr id="23" name="Rectangle 22">
                <a:extLst>
                  <a:ext uri="{FF2B5EF4-FFF2-40B4-BE49-F238E27FC236}">
                    <a16:creationId xmlns:a16="http://schemas.microsoft.com/office/drawing/2014/main" id="{EA7224DD-8DBA-4C8B-A1F3-66ABA98A8632}"/>
                  </a:ext>
                </a:extLst>
              </p:cNvPr>
              <p:cNvSpPr/>
              <p:nvPr/>
            </p:nvSpPr>
            <p:spPr bwMode="auto">
              <a:xfrm>
                <a:off x="3571100" y="2702791"/>
                <a:ext cx="165555" cy="1341093"/>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6" name="Group 15">
              <a:extLst>
                <a:ext uri="{FF2B5EF4-FFF2-40B4-BE49-F238E27FC236}">
                  <a16:creationId xmlns:a16="http://schemas.microsoft.com/office/drawing/2014/main" id="{16C8C98C-00BE-4F2E-B6D0-E5B6669BAF96}"/>
                </a:ext>
              </a:extLst>
            </p:cNvPr>
            <p:cNvGrpSpPr/>
            <p:nvPr/>
          </p:nvGrpSpPr>
          <p:grpSpPr>
            <a:xfrm>
              <a:off x="6355648" y="2687837"/>
              <a:ext cx="2507755" cy="1642281"/>
              <a:chOff x="6352873" y="2702790"/>
              <a:chExt cx="2507755" cy="1341094"/>
            </a:xfrm>
          </p:grpSpPr>
          <p:sp>
            <p:nvSpPr>
              <p:cNvPr id="20" name="Rectangle 19">
                <a:extLst>
                  <a:ext uri="{FF2B5EF4-FFF2-40B4-BE49-F238E27FC236}">
                    <a16:creationId xmlns:a16="http://schemas.microsoft.com/office/drawing/2014/main" id="{23C40613-276E-4973-933C-B9E0C25DD3E3}"/>
                  </a:ext>
                </a:extLst>
              </p:cNvPr>
              <p:cNvSpPr/>
              <p:nvPr/>
            </p:nvSpPr>
            <p:spPr bwMode="auto">
              <a:xfrm>
                <a:off x="6518428" y="2702790"/>
                <a:ext cx="2342200" cy="134109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Provide </a:t>
                </a:r>
                <a:br>
                  <a:rPr lang="en-US" sz="1600">
                    <a:gradFill>
                      <a:gsLst>
                        <a:gs pos="0">
                          <a:srgbClr val="FFFFFF"/>
                        </a:gs>
                        <a:gs pos="100000">
                          <a:srgbClr val="FFFFFF"/>
                        </a:gs>
                      </a:gsLst>
                      <a:lin ang="5400000" scaled="0"/>
                    </a:gradFill>
                  </a:rPr>
                </a:br>
                <a:r>
                  <a:rPr lang="en-US" sz="1600">
                    <a:gradFill>
                      <a:gsLst>
                        <a:gs pos="0">
                          <a:srgbClr val="FFFFFF"/>
                        </a:gs>
                        <a:gs pos="100000">
                          <a:srgbClr val="FFFFFF"/>
                        </a:gs>
                      </a:gsLst>
                      <a:lin ang="5400000" scaled="0"/>
                    </a:gradFill>
                  </a:rPr>
                  <a:t>feedback, insights, tools, and artifacts</a:t>
                </a:r>
              </a:p>
            </p:txBody>
          </p:sp>
          <p:sp>
            <p:nvSpPr>
              <p:cNvPr id="21" name="Rectangle 20">
                <a:extLst>
                  <a:ext uri="{FF2B5EF4-FFF2-40B4-BE49-F238E27FC236}">
                    <a16:creationId xmlns:a16="http://schemas.microsoft.com/office/drawing/2014/main" id="{4F93628F-2D78-43E2-BB6B-E0CDFD25A2F1}"/>
                  </a:ext>
                </a:extLst>
              </p:cNvPr>
              <p:cNvSpPr/>
              <p:nvPr/>
            </p:nvSpPr>
            <p:spPr bwMode="auto">
              <a:xfrm>
                <a:off x="6352873" y="2702791"/>
                <a:ext cx="165555" cy="1341093"/>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7" name="Group 16">
              <a:extLst>
                <a:ext uri="{FF2B5EF4-FFF2-40B4-BE49-F238E27FC236}">
                  <a16:creationId xmlns:a16="http://schemas.microsoft.com/office/drawing/2014/main" id="{1DBD6D65-B4B2-4F84-A517-D3BD07263E0E}"/>
                </a:ext>
              </a:extLst>
            </p:cNvPr>
            <p:cNvGrpSpPr/>
            <p:nvPr/>
          </p:nvGrpSpPr>
          <p:grpSpPr>
            <a:xfrm>
              <a:off x="9028958" y="2687839"/>
              <a:ext cx="2507755" cy="1642280"/>
              <a:chOff x="6352873" y="2702791"/>
              <a:chExt cx="2507755" cy="1341093"/>
            </a:xfrm>
          </p:grpSpPr>
          <p:sp>
            <p:nvSpPr>
              <p:cNvPr id="18" name="Rectangle 17">
                <a:extLst>
                  <a:ext uri="{FF2B5EF4-FFF2-40B4-BE49-F238E27FC236}">
                    <a16:creationId xmlns:a16="http://schemas.microsoft.com/office/drawing/2014/main" id="{1501BFA4-72AE-459D-96D9-A223CFF6BD50}"/>
                  </a:ext>
                </a:extLst>
              </p:cNvPr>
              <p:cNvSpPr/>
              <p:nvPr/>
            </p:nvSpPr>
            <p:spPr bwMode="auto">
              <a:xfrm>
                <a:off x="6518428" y="2702791"/>
                <a:ext cx="2342200" cy="1341093"/>
              </a:xfrm>
              <a:prstGeom prst="rect">
                <a:avLst/>
              </a:prstGeom>
              <a:solidFill>
                <a:srgbClr val="E3008C"/>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Socialize </a:t>
                </a:r>
              </a:p>
              <a:p>
                <a:pPr algn="ctr" defTabSz="932472" fontAlgn="base">
                  <a:spcBef>
                    <a:spcPct val="0"/>
                  </a:spcBef>
                  <a:spcAft>
                    <a:spcPct val="0"/>
                  </a:spcAft>
                </a:pPr>
                <a:r>
                  <a:rPr lang="en-US" sz="1600">
                    <a:gradFill>
                      <a:gsLst>
                        <a:gs pos="0">
                          <a:srgbClr val="FFFFFF"/>
                        </a:gs>
                        <a:gs pos="100000">
                          <a:srgbClr val="FFFFFF"/>
                        </a:gs>
                      </a:gsLst>
                      <a:lin ang="5400000" scaled="0"/>
                    </a:gradFill>
                  </a:rPr>
                  <a:t>content</a:t>
                </a:r>
              </a:p>
            </p:txBody>
          </p:sp>
          <p:sp>
            <p:nvSpPr>
              <p:cNvPr id="19" name="Rectangle 18">
                <a:extLst>
                  <a:ext uri="{FF2B5EF4-FFF2-40B4-BE49-F238E27FC236}">
                    <a16:creationId xmlns:a16="http://schemas.microsoft.com/office/drawing/2014/main" id="{045A12B8-2CFE-455F-AE3A-F50C4AFD430F}"/>
                  </a:ext>
                </a:extLst>
              </p:cNvPr>
              <p:cNvSpPr/>
              <p:nvPr/>
            </p:nvSpPr>
            <p:spPr bwMode="auto">
              <a:xfrm>
                <a:off x="6352873" y="2702791"/>
                <a:ext cx="165555" cy="1341093"/>
              </a:xfrm>
              <a:prstGeom prst="rect">
                <a:avLst/>
              </a:prstGeom>
              <a:solidFill>
                <a:srgbClr val="B4009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14367109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1265440" y="286605"/>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10904" y="1120582"/>
            <a:ext cx="5451350" cy="8494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000">
                <a:gradFill>
                  <a:gsLst>
                    <a:gs pos="2917">
                      <a:schemeClr val="tx1"/>
                    </a:gs>
                    <a:gs pos="30000">
                      <a:schemeClr val="tx1"/>
                    </a:gs>
                  </a:gsLst>
                  <a:lin ang="5400000" scaled="0"/>
                </a:gradFill>
                <a:latin typeface="Segoe UI Semibold"/>
                <a:cs typeface="Segoe UI Semibold"/>
              </a:rPr>
              <a:t>Get started on the </a:t>
            </a:r>
            <a:br>
              <a:rPr lang="en-US" sz="2000">
                <a:latin typeface="Segoe UI Semibold" panose="020B0702040204020203" pitchFamily="34" charset="0"/>
                <a:cs typeface="Segoe UI Semibold" panose="020B0702040204020203" pitchFamily="34" charset="0"/>
              </a:rPr>
            </a:br>
            <a:r>
              <a:rPr lang="en-US" sz="2000">
                <a:gradFill>
                  <a:gsLst>
                    <a:gs pos="2917">
                      <a:schemeClr val="tx1"/>
                    </a:gs>
                    <a:gs pos="30000">
                      <a:schemeClr val="tx1"/>
                    </a:gs>
                  </a:gsLst>
                  <a:lin ang="5400000" scaled="0"/>
                </a:gradFill>
                <a:latin typeface="Segoe UI Semibold"/>
                <a:cs typeface="Segoe UI Semibold"/>
              </a:rPr>
              <a:t>open-source and community work?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DBE627C4-AD2C-4C6E-B809-BC8C9F3F0864}"/>
              </a:ext>
            </a:extLst>
          </p:cNvPr>
          <p:cNvSpPr/>
          <p:nvPr/>
        </p:nvSpPr>
        <p:spPr>
          <a:xfrm>
            <a:off x="11948" y="1839682"/>
            <a:ext cx="5428498" cy="1477328"/>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b="1">
                <a:solidFill>
                  <a:srgbClr val="1973B9"/>
                </a:solidFill>
                <a:latin typeface="Open Sans"/>
                <a:ea typeface="+mn-lt"/>
                <a:cs typeface="+mn-lt"/>
              </a:rPr>
              <a:t>Community Docs Sessions</a:t>
            </a:r>
          </a:p>
          <a:p>
            <a:pPr algn="ctr"/>
            <a:r>
              <a:rPr lang="en-US" b="1" strike="sngStrike">
                <a:highlight>
                  <a:srgbClr val="FFFF00"/>
                </a:highlight>
                <a:latin typeface="Open Sans"/>
                <a:ea typeface="+mn-lt"/>
                <a:cs typeface="+mn-lt"/>
              </a:rPr>
              <a:t>Wednesday, June 23rd</a:t>
            </a:r>
          </a:p>
          <a:p>
            <a:pPr algn="ctr"/>
            <a:endParaRPr lang="en-US" b="1">
              <a:solidFill>
                <a:srgbClr val="1973B9"/>
              </a:solidFill>
              <a:highlight>
                <a:srgbClr val="FFFF00"/>
              </a:highlight>
              <a:latin typeface="Open Sans"/>
              <a:ea typeface="+mn-lt"/>
              <a:cs typeface="+mn-lt"/>
            </a:endParaRPr>
          </a:p>
          <a:p>
            <a:pPr algn="ctr"/>
            <a:r>
              <a:rPr lang="en-US" b="1">
                <a:solidFill>
                  <a:srgbClr val="1973B9"/>
                </a:solidFill>
                <a:latin typeface="Open Sans"/>
                <a:ea typeface="+mn-lt"/>
                <a:cs typeface="+mn-lt"/>
              </a:rPr>
              <a:t>First Time Contributor Sessions</a:t>
            </a:r>
          </a:p>
          <a:p>
            <a:pPr algn="ctr"/>
            <a:r>
              <a:rPr lang="en-US" b="1" strike="sngStrike">
                <a:highlight>
                  <a:srgbClr val="FFFF00"/>
                </a:highlight>
                <a:latin typeface="Open Sans"/>
                <a:ea typeface="+mn-lt"/>
                <a:cs typeface="+mn-lt"/>
              </a:rPr>
              <a:t>Tuesday, June 29th</a:t>
            </a:r>
          </a:p>
        </p:txBody>
      </p:sp>
      <p:pic>
        <p:nvPicPr>
          <p:cNvPr id="3" name="Picture 4" descr="A screenshot of a cell phone&#10;&#10;Description automatically generated">
            <a:extLst>
              <a:ext uri="{FF2B5EF4-FFF2-40B4-BE49-F238E27FC236}">
                <a16:creationId xmlns:a16="http://schemas.microsoft.com/office/drawing/2014/main" id="{A0FCF2A0-58CF-4F5D-96F9-E0690B824ECE}"/>
              </a:ext>
            </a:extLst>
          </p:cNvPr>
          <p:cNvPicPr>
            <a:picLocks noChangeAspect="1"/>
          </p:cNvPicPr>
          <p:nvPr/>
        </p:nvPicPr>
        <p:blipFill rotWithShape="1">
          <a:blip r:embed="rId5"/>
          <a:srcRect r="-127" b="6910"/>
          <a:stretch/>
        </p:blipFill>
        <p:spPr>
          <a:xfrm>
            <a:off x="5837246" y="1028054"/>
            <a:ext cx="6877033" cy="4230208"/>
          </a:xfrm>
          <a:prstGeom prst="rect">
            <a:avLst/>
          </a:prstGeom>
        </p:spPr>
      </p:pic>
      <p:sp>
        <p:nvSpPr>
          <p:cNvPr id="5" name="Rectangle 4">
            <a:extLst>
              <a:ext uri="{FF2B5EF4-FFF2-40B4-BE49-F238E27FC236}">
                <a16:creationId xmlns:a16="http://schemas.microsoft.com/office/drawing/2014/main" id="{8A35FA4C-149D-4071-846C-625165CEE7A5}"/>
              </a:ext>
            </a:extLst>
          </p:cNvPr>
          <p:cNvSpPr/>
          <p:nvPr/>
        </p:nvSpPr>
        <p:spPr bwMode="auto">
          <a:xfrm>
            <a:off x="6757033" y="2010620"/>
            <a:ext cx="5100552" cy="31854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a:lnSpc>
                <a:spcPct val="107000"/>
              </a:lnSpc>
              <a:spcBef>
                <a:spcPts val="0"/>
              </a:spcBef>
              <a:spcAft>
                <a:spcPts val="800"/>
              </a:spcAft>
            </a:pPr>
            <a:endParaRPr lang="en-US" sz="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29FF830E-6DCF-4713-AC5F-D87A49E70DAB}"/>
              </a:ext>
            </a:extLst>
          </p:cNvPr>
          <p:cNvSpPr/>
          <p:nvPr/>
        </p:nvSpPr>
        <p:spPr>
          <a:xfrm>
            <a:off x="5868793" y="2034161"/>
            <a:ext cx="6877032" cy="95410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800" b="1">
                <a:ea typeface="+mn-lt"/>
                <a:cs typeface="+mn-lt"/>
              </a:rPr>
              <a:t> Thank you, June attendees </a:t>
            </a:r>
            <a:endParaRPr lang="en-US" sz="2800">
              <a:cs typeface="Segoe UI"/>
            </a:endParaRPr>
          </a:p>
          <a:p>
            <a:pPr algn="ctr"/>
            <a:endParaRPr lang="en-US" sz="2800">
              <a:solidFill>
                <a:schemeClr val="tx2">
                  <a:lumMod val="90000"/>
                  <a:lumOff val="10000"/>
                </a:schemeClr>
              </a:solidFill>
              <a:latin typeface="Open Sans"/>
              <a:cs typeface="Segoe UI"/>
            </a:endParaRPr>
          </a:p>
        </p:txBody>
      </p:sp>
      <p:sp>
        <p:nvSpPr>
          <p:cNvPr id="7" name="Heart 6">
            <a:extLst>
              <a:ext uri="{FF2B5EF4-FFF2-40B4-BE49-F238E27FC236}">
                <a16:creationId xmlns:a16="http://schemas.microsoft.com/office/drawing/2014/main" id="{D154FECF-AAC4-477D-B69F-C1D353334A98}"/>
              </a:ext>
            </a:extLst>
          </p:cNvPr>
          <p:cNvSpPr/>
          <p:nvPr/>
        </p:nvSpPr>
        <p:spPr bwMode="auto">
          <a:xfrm>
            <a:off x="6249061"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art 19">
            <a:extLst>
              <a:ext uri="{FF2B5EF4-FFF2-40B4-BE49-F238E27FC236}">
                <a16:creationId xmlns:a16="http://schemas.microsoft.com/office/drawing/2014/main" id="{C7C43A7F-E6B3-4D1D-AB06-5DDBF82F37FA}"/>
              </a:ext>
            </a:extLst>
          </p:cNvPr>
          <p:cNvSpPr/>
          <p:nvPr/>
        </p:nvSpPr>
        <p:spPr bwMode="auto">
          <a:xfrm>
            <a:off x="12061095"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44EF8DFC-4E24-43D9-AB21-D1B2F579166B}"/>
              </a:ext>
            </a:extLst>
          </p:cNvPr>
          <p:cNvSpPr txBox="1"/>
          <p:nvPr/>
        </p:nvSpPr>
        <p:spPr>
          <a:xfrm>
            <a:off x="6218237" y="2570966"/>
            <a:ext cx="5943939" cy="2486809"/>
          </a:xfrm>
          <a:prstGeom prst="rect">
            <a:avLst/>
          </a:prstGeom>
          <a:noFill/>
        </p:spPr>
        <p:txBody>
          <a:bodyPr wrap="square" lIns="91440" tIns="45720" rIns="91440" bIns="45720" numCol="3" anchor="t">
            <a:noAutofit/>
          </a:bodyPr>
          <a:lstStyle/>
          <a:p>
            <a:pPr algn="ctr"/>
            <a:r>
              <a:rPr lang="en-US" sz="1200">
                <a:solidFill>
                  <a:schemeClr val="bg2"/>
                </a:solidFill>
                <a:cs typeface="Segoe UI"/>
              </a:rPr>
              <a:t>David Warner</a:t>
            </a:r>
          </a:p>
          <a:p>
            <a:pPr algn="ctr"/>
            <a:r>
              <a:rPr lang="en-US" sz="1200">
                <a:solidFill>
                  <a:schemeClr val="bg2"/>
                </a:solidFill>
                <a:cs typeface="Segoe UI"/>
              </a:rPr>
              <a:t>Kathleen </a:t>
            </a:r>
            <a:r>
              <a:rPr lang="en-US" sz="1200" err="1">
                <a:solidFill>
                  <a:schemeClr val="bg2"/>
                </a:solidFill>
                <a:cs typeface="Segoe UI"/>
              </a:rPr>
              <a:t>Boilek</a:t>
            </a:r>
            <a:endParaRPr lang="en-US" sz="1200">
              <a:solidFill>
                <a:schemeClr val="bg2"/>
              </a:solidFill>
              <a:cs typeface="Segoe UI"/>
            </a:endParaRPr>
          </a:p>
          <a:p>
            <a:pPr algn="ctr"/>
            <a:r>
              <a:rPr lang="en-US" sz="1200">
                <a:solidFill>
                  <a:schemeClr val="bg2"/>
                </a:solidFill>
                <a:cs typeface="Segoe UI"/>
              </a:rPr>
              <a:t>Shilpa </a:t>
            </a:r>
          </a:p>
          <a:p>
            <a:pPr algn="ctr"/>
            <a:r>
              <a:rPr lang="en-US" sz="1200">
                <a:solidFill>
                  <a:schemeClr val="bg2"/>
                </a:solidFill>
                <a:cs typeface="Segoe UI"/>
              </a:rPr>
              <a:t>Ariel Smith</a:t>
            </a:r>
          </a:p>
          <a:p>
            <a:pPr algn="ctr"/>
            <a:r>
              <a:rPr lang="en-US" sz="1200">
                <a:solidFill>
                  <a:schemeClr val="bg2"/>
                </a:solidFill>
                <a:cs typeface="Segoe UI"/>
              </a:rPr>
              <a:t>Ralph Rivas</a:t>
            </a:r>
          </a:p>
          <a:p>
            <a:pPr algn="ctr"/>
            <a:r>
              <a:rPr lang="en-US" sz="1200">
                <a:solidFill>
                  <a:schemeClr val="bg2"/>
                </a:solidFill>
                <a:cs typeface="Segoe UI"/>
              </a:rPr>
              <a:t>Theresa </a:t>
            </a:r>
            <a:r>
              <a:rPr lang="en-US" sz="1200" err="1">
                <a:solidFill>
                  <a:schemeClr val="bg2"/>
                </a:solidFill>
                <a:cs typeface="Segoe UI"/>
              </a:rPr>
              <a:t>Lubelski</a:t>
            </a:r>
            <a:endParaRPr lang="en-US" sz="1200">
              <a:solidFill>
                <a:schemeClr val="bg2"/>
              </a:solidFill>
              <a:cs typeface="Segoe UI"/>
            </a:endParaRPr>
          </a:p>
          <a:p>
            <a:pPr algn="ctr"/>
            <a:r>
              <a:rPr lang="en-US" sz="1200">
                <a:solidFill>
                  <a:schemeClr val="bg2"/>
                </a:solidFill>
                <a:cs typeface="Segoe UI"/>
              </a:rPr>
              <a:t>Susan McClements</a:t>
            </a:r>
          </a:p>
          <a:p>
            <a:pPr algn="ctr"/>
            <a:r>
              <a:rPr lang="en-US" sz="1200">
                <a:solidFill>
                  <a:schemeClr val="bg2"/>
                </a:solidFill>
                <a:cs typeface="Segoe UI"/>
              </a:rPr>
              <a:t>Ron Jones</a:t>
            </a:r>
          </a:p>
          <a:p>
            <a:pPr algn="ctr"/>
            <a:r>
              <a:rPr lang="en-US" sz="1200">
                <a:solidFill>
                  <a:schemeClr val="bg2"/>
                </a:solidFill>
                <a:cs typeface="Segoe UI"/>
              </a:rPr>
              <a:t>Alex </a:t>
            </a:r>
            <a:r>
              <a:rPr lang="en-US" sz="1200" err="1">
                <a:solidFill>
                  <a:schemeClr val="bg2"/>
                </a:solidFill>
                <a:cs typeface="Segoe UI"/>
              </a:rPr>
              <a:t>Tabone</a:t>
            </a:r>
            <a:endParaRPr lang="en-US" sz="1200">
              <a:solidFill>
                <a:schemeClr val="bg2"/>
              </a:solidFill>
              <a:cs typeface="Segoe UI"/>
            </a:endParaRPr>
          </a:p>
          <a:p>
            <a:pPr algn="ctr"/>
            <a:r>
              <a:rPr lang="en-US" sz="1200">
                <a:solidFill>
                  <a:schemeClr val="bg2"/>
                </a:solidFill>
                <a:cs typeface="Segoe UI"/>
              </a:rPr>
              <a:t>Simon </a:t>
            </a:r>
            <a:r>
              <a:rPr lang="en-US" sz="1200" err="1">
                <a:solidFill>
                  <a:schemeClr val="bg2"/>
                </a:solidFill>
                <a:cs typeface="Segoe UI"/>
              </a:rPr>
              <a:t>Ågren</a:t>
            </a:r>
            <a:endParaRPr lang="en-US" sz="1200">
              <a:solidFill>
                <a:schemeClr val="bg2"/>
              </a:solidFill>
              <a:cs typeface="Segoe UI"/>
            </a:endParaRPr>
          </a:p>
          <a:p>
            <a:pPr algn="ctr"/>
            <a:r>
              <a:rPr lang="en-US" sz="1200">
                <a:solidFill>
                  <a:schemeClr val="bg2"/>
                </a:solidFill>
                <a:cs typeface="Segoe UI"/>
              </a:rPr>
              <a:t>Nikki Chapple </a:t>
            </a:r>
          </a:p>
          <a:p>
            <a:pPr algn="ctr"/>
            <a:r>
              <a:rPr lang="en-US" sz="1200">
                <a:solidFill>
                  <a:schemeClr val="bg2"/>
                </a:solidFill>
                <a:cs typeface="Segoe UI"/>
              </a:rPr>
              <a:t>Chris Revell</a:t>
            </a:r>
          </a:p>
          <a:p>
            <a:pPr algn="ctr"/>
            <a:r>
              <a:rPr lang="en-US" sz="1200">
                <a:solidFill>
                  <a:schemeClr val="bg2"/>
                </a:solidFill>
                <a:cs typeface="Segoe UI"/>
              </a:rPr>
              <a:t>Andrew Burns</a:t>
            </a:r>
          </a:p>
          <a:p>
            <a:pPr algn="ctr"/>
            <a:r>
              <a:rPr lang="en-US" sz="1200">
                <a:solidFill>
                  <a:schemeClr val="bg2"/>
                </a:solidFill>
                <a:cs typeface="Segoe UI"/>
              </a:rPr>
              <a:t>Patrick Tucker</a:t>
            </a:r>
          </a:p>
          <a:p>
            <a:pPr algn="ctr"/>
            <a:r>
              <a:rPr lang="en-US" sz="1200">
                <a:solidFill>
                  <a:schemeClr val="bg2"/>
                </a:solidFill>
                <a:cs typeface="Segoe UI"/>
              </a:rPr>
              <a:t>Ross Allan</a:t>
            </a:r>
          </a:p>
          <a:p>
            <a:pPr algn="ctr"/>
            <a:r>
              <a:rPr lang="en-US" sz="1200">
                <a:solidFill>
                  <a:schemeClr val="bg2"/>
                </a:solidFill>
                <a:cs typeface="Segoe UI"/>
              </a:rPr>
              <a:t>Henrik </a:t>
            </a:r>
            <a:r>
              <a:rPr lang="en-US" sz="1200" err="1">
                <a:solidFill>
                  <a:schemeClr val="bg2"/>
                </a:solidFill>
                <a:cs typeface="Segoe UI"/>
              </a:rPr>
              <a:t>Yllemo</a:t>
            </a:r>
            <a:endParaRPr lang="en-US" sz="1200">
              <a:solidFill>
                <a:schemeClr val="bg2"/>
              </a:solidFill>
              <a:cs typeface="Segoe UI"/>
            </a:endParaRPr>
          </a:p>
          <a:p>
            <a:pPr algn="ctr"/>
            <a:r>
              <a:rPr lang="en-US" sz="1200">
                <a:solidFill>
                  <a:schemeClr val="bg2"/>
                </a:solidFill>
                <a:cs typeface="Segoe UI"/>
              </a:rPr>
              <a:t>Julie Peck</a:t>
            </a:r>
          </a:p>
          <a:p>
            <a:pPr algn="ctr"/>
            <a:r>
              <a:rPr lang="en-US" sz="1200">
                <a:solidFill>
                  <a:schemeClr val="bg2"/>
                </a:solidFill>
                <a:cs typeface="Segoe UI"/>
              </a:rPr>
              <a:t>Daniel</a:t>
            </a:r>
          </a:p>
          <a:p>
            <a:pPr algn="ctr"/>
            <a:r>
              <a:rPr lang="en-US" sz="1200">
                <a:solidFill>
                  <a:schemeClr val="bg2"/>
                </a:solidFill>
                <a:cs typeface="Segoe UI"/>
              </a:rPr>
              <a:t>Shiva Bezwada</a:t>
            </a:r>
          </a:p>
          <a:p>
            <a:pPr algn="ctr"/>
            <a:r>
              <a:rPr lang="en-US" sz="1200">
                <a:solidFill>
                  <a:schemeClr val="bg2"/>
                </a:solidFill>
                <a:cs typeface="Segoe UI"/>
              </a:rPr>
              <a:t>Melissa </a:t>
            </a:r>
            <a:r>
              <a:rPr lang="en-US" sz="1200" err="1">
                <a:solidFill>
                  <a:schemeClr val="bg2"/>
                </a:solidFill>
                <a:cs typeface="Segoe UI"/>
              </a:rPr>
              <a:t>Declercq</a:t>
            </a:r>
            <a:r>
              <a:rPr lang="en-US" sz="1200">
                <a:solidFill>
                  <a:schemeClr val="bg2"/>
                </a:solidFill>
                <a:cs typeface="Segoe UI"/>
              </a:rPr>
              <a:t> </a:t>
            </a:r>
          </a:p>
          <a:p>
            <a:pPr algn="ctr"/>
            <a:r>
              <a:rPr lang="en-US" sz="1200">
                <a:solidFill>
                  <a:schemeClr val="bg2"/>
                </a:solidFill>
                <a:cs typeface="Segoe UI"/>
              </a:rPr>
              <a:t>Harold  </a:t>
            </a:r>
            <a:r>
              <a:rPr lang="en-US" sz="1200" err="1">
                <a:solidFill>
                  <a:schemeClr val="bg2"/>
                </a:solidFill>
                <a:cs typeface="Segoe UI"/>
              </a:rPr>
              <a:t>Wolfinger</a:t>
            </a:r>
            <a:endParaRPr lang="en-US" sz="1200">
              <a:solidFill>
                <a:schemeClr val="bg2"/>
              </a:solidFill>
              <a:cs typeface="Segoe UI"/>
            </a:endParaRPr>
          </a:p>
          <a:p>
            <a:pPr algn="ctr"/>
            <a:r>
              <a:rPr lang="en-US" sz="1200">
                <a:solidFill>
                  <a:schemeClr val="bg2"/>
                </a:solidFill>
                <a:cs typeface="Segoe UI"/>
              </a:rPr>
              <a:t>Phil </a:t>
            </a:r>
            <a:r>
              <a:rPr lang="en-US" sz="1200" err="1">
                <a:solidFill>
                  <a:schemeClr val="bg2"/>
                </a:solidFill>
                <a:cs typeface="Segoe UI"/>
              </a:rPr>
              <a:t>Broadbery</a:t>
            </a:r>
            <a:endParaRPr lang="en-US" sz="1200">
              <a:solidFill>
                <a:schemeClr val="bg2"/>
              </a:solidFill>
              <a:cs typeface="Segoe UI"/>
            </a:endParaRPr>
          </a:p>
          <a:p>
            <a:pPr algn="ctr"/>
            <a:r>
              <a:rPr lang="en-US" sz="1200">
                <a:solidFill>
                  <a:schemeClr val="bg2"/>
                </a:solidFill>
                <a:cs typeface="Segoe UI"/>
              </a:rPr>
              <a:t>Nizar </a:t>
            </a:r>
            <a:r>
              <a:rPr lang="en-US" sz="1200" err="1">
                <a:solidFill>
                  <a:schemeClr val="bg2"/>
                </a:solidFill>
                <a:cs typeface="Segoe UI"/>
              </a:rPr>
              <a:t>Grindi</a:t>
            </a:r>
            <a:endParaRPr lang="en-US" sz="1200">
              <a:solidFill>
                <a:schemeClr val="bg2"/>
              </a:solidFill>
              <a:cs typeface="Segoe UI"/>
            </a:endParaRPr>
          </a:p>
          <a:p>
            <a:pPr algn="ctr"/>
            <a:r>
              <a:rPr lang="en-US" sz="1200">
                <a:solidFill>
                  <a:schemeClr val="bg2"/>
                </a:solidFill>
                <a:cs typeface="Segoe UI"/>
              </a:rPr>
              <a:t>Rocio Holub</a:t>
            </a:r>
          </a:p>
          <a:p>
            <a:pPr algn="ctr"/>
            <a:r>
              <a:rPr lang="en-US" sz="1200">
                <a:solidFill>
                  <a:schemeClr val="bg2"/>
                </a:solidFill>
                <a:cs typeface="Segoe UI"/>
              </a:rPr>
              <a:t>Pete Simpkins</a:t>
            </a:r>
          </a:p>
          <a:p>
            <a:pPr algn="ctr"/>
            <a:r>
              <a:rPr lang="en-US" sz="1200">
                <a:solidFill>
                  <a:schemeClr val="bg2"/>
                </a:solidFill>
                <a:cs typeface="Segoe UI"/>
              </a:rPr>
              <a:t>Kiran </a:t>
            </a:r>
            <a:r>
              <a:rPr lang="en-US" sz="1200" err="1">
                <a:solidFill>
                  <a:schemeClr val="bg2"/>
                </a:solidFill>
                <a:cs typeface="Segoe UI"/>
              </a:rPr>
              <a:t>Bellala</a:t>
            </a:r>
            <a:endParaRPr lang="en-US" sz="1200">
              <a:solidFill>
                <a:schemeClr val="bg2"/>
              </a:solidFill>
              <a:cs typeface="Segoe UI"/>
            </a:endParaRPr>
          </a:p>
          <a:p>
            <a:pPr algn="ctr"/>
            <a:r>
              <a:rPr lang="en-US" sz="1200" err="1">
                <a:solidFill>
                  <a:schemeClr val="bg2"/>
                </a:solidFill>
                <a:cs typeface="Segoe UI"/>
              </a:rPr>
              <a:t>Prabhjit</a:t>
            </a:r>
            <a:r>
              <a:rPr lang="en-US" sz="1200">
                <a:solidFill>
                  <a:schemeClr val="bg2"/>
                </a:solidFill>
                <a:cs typeface="Segoe UI"/>
              </a:rPr>
              <a:t> Singh</a:t>
            </a:r>
          </a:p>
          <a:p>
            <a:pPr algn="ctr"/>
            <a:r>
              <a:rPr lang="en-US" sz="1200">
                <a:solidFill>
                  <a:schemeClr val="bg2"/>
                </a:solidFill>
                <a:cs typeface="Segoe UI"/>
              </a:rPr>
              <a:t>Andy Boylan</a:t>
            </a:r>
          </a:p>
          <a:p>
            <a:pPr algn="ctr"/>
            <a:r>
              <a:rPr lang="en-US" sz="1200">
                <a:solidFill>
                  <a:schemeClr val="bg2"/>
                </a:solidFill>
                <a:cs typeface="Segoe UI"/>
              </a:rPr>
              <a:t>Mike Duffy</a:t>
            </a:r>
          </a:p>
          <a:p>
            <a:pPr algn="ctr"/>
            <a:r>
              <a:rPr lang="en-US" sz="1200">
                <a:solidFill>
                  <a:schemeClr val="bg2"/>
                </a:solidFill>
                <a:cs typeface="Segoe UI"/>
              </a:rPr>
              <a:t>Lance Yoder</a:t>
            </a:r>
          </a:p>
          <a:p>
            <a:pPr algn="ctr"/>
            <a:r>
              <a:rPr lang="en-US" sz="1200">
                <a:solidFill>
                  <a:schemeClr val="bg2"/>
                </a:solidFill>
                <a:cs typeface="Segoe UI"/>
              </a:rPr>
              <a:t>Christine Green</a:t>
            </a:r>
          </a:p>
          <a:p>
            <a:pPr algn="ctr"/>
            <a:r>
              <a:rPr lang="en-US" sz="1200">
                <a:solidFill>
                  <a:schemeClr val="bg2"/>
                </a:solidFill>
                <a:cs typeface="Segoe UI"/>
              </a:rPr>
              <a:t>Manjunath </a:t>
            </a:r>
            <a:r>
              <a:rPr lang="en-US" sz="1200" err="1">
                <a:solidFill>
                  <a:schemeClr val="bg2"/>
                </a:solidFill>
                <a:cs typeface="Segoe UI"/>
              </a:rPr>
              <a:t>Puttaswamy</a:t>
            </a:r>
            <a:endParaRPr lang="en-US" sz="1200">
              <a:solidFill>
                <a:schemeClr val="bg2"/>
              </a:solidFill>
              <a:cs typeface="Segoe UI"/>
            </a:endParaRPr>
          </a:p>
          <a:p>
            <a:pPr algn="ctr"/>
            <a:r>
              <a:rPr lang="en-US" sz="1200">
                <a:solidFill>
                  <a:schemeClr val="bg2"/>
                </a:solidFill>
                <a:cs typeface="Segoe UI"/>
              </a:rPr>
              <a:t>Tammie Brown</a:t>
            </a:r>
          </a:p>
          <a:p>
            <a:pPr algn="ctr"/>
            <a:r>
              <a:rPr lang="en-US" sz="1200">
                <a:solidFill>
                  <a:schemeClr val="bg2"/>
                </a:solidFill>
                <a:cs typeface="Segoe UI"/>
              </a:rPr>
              <a:t>Daniel  </a:t>
            </a:r>
            <a:r>
              <a:rPr lang="en-US" sz="1200" err="1">
                <a:solidFill>
                  <a:schemeClr val="bg2"/>
                </a:solidFill>
                <a:cs typeface="Segoe UI"/>
              </a:rPr>
              <a:t>Westerdale</a:t>
            </a:r>
            <a:endParaRPr lang="en-US" sz="1200">
              <a:solidFill>
                <a:schemeClr val="bg2"/>
              </a:solidFill>
              <a:cs typeface="Segoe UI"/>
            </a:endParaRPr>
          </a:p>
          <a:p>
            <a:pPr algn="ctr"/>
            <a:r>
              <a:rPr lang="en-US" sz="1200">
                <a:solidFill>
                  <a:schemeClr val="bg2"/>
                </a:solidFill>
                <a:cs typeface="Segoe UI"/>
              </a:rPr>
              <a:t>Michael </a:t>
            </a:r>
            <a:r>
              <a:rPr lang="en-US" sz="1200" err="1">
                <a:solidFill>
                  <a:schemeClr val="bg2"/>
                </a:solidFill>
                <a:cs typeface="Segoe UI"/>
              </a:rPr>
              <a:t>Appinger</a:t>
            </a:r>
            <a:endParaRPr lang="en-US" sz="1200">
              <a:solidFill>
                <a:schemeClr val="bg2"/>
              </a:solidFill>
              <a:cs typeface="Segoe UI"/>
            </a:endParaRPr>
          </a:p>
        </p:txBody>
      </p:sp>
      <p:sp>
        <p:nvSpPr>
          <p:cNvPr id="17" name="Rectangle 16">
            <a:extLst>
              <a:ext uri="{FF2B5EF4-FFF2-40B4-BE49-F238E27FC236}">
                <a16:creationId xmlns:a16="http://schemas.microsoft.com/office/drawing/2014/main" id="{12828E1C-ED50-4235-BC38-72B77EF0A1D7}"/>
              </a:ext>
            </a:extLst>
          </p:cNvPr>
          <p:cNvSpPr/>
          <p:nvPr/>
        </p:nvSpPr>
        <p:spPr bwMode="auto">
          <a:xfrm>
            <a:off x="746192" y="3888537"/>
            <a:ext cx="3881226"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GB"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Next MM4M365 call</a:t>
            </a:r>
            <a:endPar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1" name="Text Placeholder 3">
            <a:extLst>
              <a:ext uri="{FF2B5EF4-FFF2-40B4-BE49-F238E27FC236}">
                <a16:creationId xmlns:a16="http://schemas.microsoft.com/office/drawing/2014/main" id="{E648128D-9BB5-4622-A219-A5EBE58D8C5F}"/>
              </a:ext>
            </a:extLst>
          </p:cNvPr>
          <p:cNvSpPr txBox="1">
            <a:spLocks/>
          </p:cNvSpPr>
          <p:nvPr/>
        </p:nvSpPr>
        <p:spPr>
          <a:xfrm>
            <a:off x="474720" y="4348076"/>
            <a:ext cx="4664558" cy="1431759"/>
          </a:xfrm>
          <a:prstGeom prst="rect">
            <a:avLst/>
          </a:prstGeom>
        </p:spPr>
        <p:txBody>
          <a:bodyPr vert="horz" wrap="square" lIns="149217" tIns="93260" rIns="149217" bIns="93260"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endParaRPr lang="en-US" sz="1400">
              <a:latin typeface="Segoe UI"/>
              <a:cs typeface="Segoe UI Semibold"/>
            </a:endParaRPr>
          </a:p>
          <a:p>
            <a:pPr marL="0" indent="0" algn="ctr">
              <a:buFont typeface="Wingdings" panose="05000000000000000000" pitchFamily="2" charset="2"/>
              <a:buNone/>
            </a:pPr>
            <a:r>
              <a:rPr lang="en-US" sz="1400" b="1">
                <a:latin typeface="Segoe UI"/>
                <a:cs typeface="Segoe UI Semibold"/>
              </a:rPr>
              <a:t>August 17</a:t>
            </a:r>
            <a:r>
              <a:rPr lang="en-US" sz="1400" b="1" baseline="30000">
                <a:latin typeface="Segoe UI"/>
                <a:cs typeface="Segoe UI Semibold"/>
              </a:rPr>
              <a:t>th</a:t>
            </a:r>
            <a:r>
              <a:rPr lang="en-US" sz="1400" b="1">
                <a:latin typeface="Segoe UI"/>
                <a:cs typeface="Segoe UI Semibold"/>
              </a:rPr>
              <a:t> at 7:00am PST</a:t>
            </a:r>
          </a:p>
          <a:p>
            <a:pPr marL="0" indent="0" algn="ctr">
              <a:buFont typeface="Wingdings" panose="05000000000000000000" pitchFamily="2" charset="2"/>
              <a:buNone/>
            </a:pPr>
            <a:r>
              <a:rPr lang="en-US" sz="1400" i="1">
                <a:latin typeface="Segoe UI"/>
                <a:cs typeface="Segoe UI Semibold"/>
              </a:rPr>
              <a:t>Third Tuesday of every month</a:t>
            </a:r>
          </a:p>
          <a:p>
            <a:pPr marL="0" indent="0" algn="ctr">
              <a:buFont typeface="Wingdings" panose="05000000000000000000" pitchFamily="2" charset="2"/>
              <a:buNone/>
            </a:pPr>
            <a:r>
              <a:rPr lang="en-US" sz="1400">
                <a:solidFill>
                  <a:srgbClr val="0070C0"/>
                </a:solidFill>
                <a:latin typeface="Segoe UI"/>
                <a:cs typeface="Segoe UI Semibold"/>
                <a:hlinkClick r:id="rId6"/>
              </a:rPr>
              <a:t>https://aka.ms/sharing-is-caring</a:t>
            </a:r>
            <a:endParaRPr lang="en-US" sz="1400">
              <a:solidFill>
                <a:srgbClr val="0070C0"/>
              </a:solidFill>
              <a:latin typeface="Segoe UI"/>
              <a:cs typeface="Segoe UI Semibold"/>
            </a:endParaRPr>
          </a:p>
          <a:p>
            <a:pPr marL="0" indent="0" algn="ctr">
              <a:buFont typeface="Wingdings" panose="05000000000000000000" pitchFamily="2" charset="2"/>
              <a:buNone/>
            </a:pPr>
            <a:r>
              <a:rPr lang="en-US" sz="1800" b="1">
                <a:solidFill>
                  <a:schemeClr val="tx1"/>
                </a:solidFill>
                <a:highlight>
                  <a:srgbClr val="FFFF00"/>
                </a:highlight>
                <a:latin typeface="Open Sans"/>
                <a:ea typeface="+mn-lt"/>
                <a:cs typeface="+mn-lt"/>
              </a:rPr>
              <a:t>TBD</a:t>
            </a:r>
          </a:p>
        </p:txBody>
      </p:sp>
      <p:sp>
        <p:nvSpPr>
          <p:cNvPr id="23" name="Title 1">
            <a:extLst>
              <a:ext uri="{FF2B5EF4-FFF2-40B4-BE49-F238E27FC236}">
                <a16:creationId xmlns:a16="http://schemas.microsoft.com/office/drawing/2014/main" id="{1385042C-A0D3-405D-A642-289918E672E5}"/>
              </a:ext>
            </a:extLst>
          </p:cNvPr>
          <p:cNvSpPr txBox="1">
            <a:spLocks/>
          </p:cNvSpPr>
          <p:nvPr/>
        </p:nvSpPr>
        <p:spPr>
          <a:xfrm>
            <a:off x="274298" y="356976"/>
            <a:ext cx="11887878" cy="917575"/>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endParaRPr lang="en-GB"/>
          </a:p>
        </p:txBody>
      </p:sp>
    </p:spTree>
    <p:extLst>
      <p:ext uri="{BB962C8B-B14F-4D97-AF65-F5344CB8AC3E}">
        <p14:creationId xmlns:p14="http://schemas.microsoft.com/office/powerpoint/2010/main" val="5999184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5C244689-503F-4895-9BB4-722E291FD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735" y="1958077"/>
            <a:ext cx="6572221" cy="3683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PnP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927229"/>
          </a:xfrm>
        </p:spPr>
        <p:txBody>
          <a:bodyPr vert="horz" wrap="square" lIns="146304" tIns="91440" rIns="146304" bIns="91440" rtlCol="0" anchor="t">
            <a:spAutoFit/>
          </a:bodyPr>
          <a:lstStyle/>
          <a:p>
            <a:r>
              <a:rPr lang="en-US" sz="3200">
                <a:latin typeface="+mn-lt"/>
              </a:rPr>
              <a:t>Video on and we’ll grab a Together Mode pic with everyone who wants to be seen to be here.</a:t>
            </a:r>
          </a:p>
          <a:p>
            <a:endParaRPr lang="en-US" sz="3200">
              <a:latin typeface="+mn-lt"/>
            </a:endParaRPr>
          </a:p>
          <a:p>
            <a:r>
              <a:rPr lang="en-US" sz="3200">
                <a:latin typeface="+mn-lt"/>
              </a:rPr>
              <a:t>We are together in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43457">
            <a:off x="3969800" y="5323491"/>
            <a:ext cx="1323363" cy="1323363"/>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2C280-8E20-4EA9-A543-ACF0B5E35290}"/>
              </a:ext>
            </a:extLst>
          </p:cNvPr>
          <p:cNvSpPr>
            <a:spLocks noGrp="1"/>
          </p:cNvSpPr>
          <p:nvPr>
            <p:ph type="title"/>
          </p:nvPr>
        </p:nvSpPr>
        <p:spPr/>
        <p:txBody>
          <a:bodyPr/>
          <a:lstStyle/>
          <a:p>
            <a:r>
              <a:rPr lang="en-US"/>
              <a:t>To Record or Not Record?</a:t>
            </a:r>
          </a:p>
        </p:txBody>
      </p:sp>
      <p:sp>
        <p:nvSpPr>
          <p:cNvPr id="3" name="Text Placeholder 2">
            <a:extLst>
              <a:ext uri="{FF2B5EF4-FFF2-40B4-BE49-F238E27FC236}">
                <a16:creationId xmlns:a16="http://schemas.microsoft.com/office/drawing/2014/main" id="{2973299B-E5D9-4175-9523-1A081C4526F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859434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158D00F-8127-4BEF-AA94-A75E7D49EB7B}"/>
              </a:ext>
            </a:extLst>
          </p:cNvPr>
          <p:cNvSpPr/>
          <p:nvPr/>
        </p:nvSpPr>
        <p:spPr bwMode="auto">
          <a:xfrm>
            <a:off x="6123710" y="2087416"/>
            <a:ext cx="6144054" cy="4738255"/>
          </a:xfrm>
          <a:prstGeom prst="rect">
            <a:avLst/>
          </a:prstGeom>
          <a:solidFill>
            <a:srgbClr val="EAF4F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0A5159A6-97DD-4B54-96ED-4154691B295F}"/>
              </a:ext>
            </a:extLst>
          </p:cNvPr>
          <p:cNvSpPr/>
          <p:nvPr/>
        </p:nvSpPr>
        <p:spPr bwMode="auto">
          <a:xfrm>
            <a:off x="357771" y="291144"/>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DISCUSSION</a:t>
            </a:r>
          </a:p>
        </p:txBody>
      </p:sp>
      <p:sp>
        <p:nvSpPr>
          <p:cNvPr id="8" name="TextBox 7">
            <a:extLst>
              <a:ext uri="{FF2B5EF4-FFF2-40B4-BE49-F238E27FC236}">
                <a16:creationId xmlns:a16="http://schemas.microsoft.com/office/drawing/2014/main" id="{C3FCD026-3DAE-4A55-B71E-B1AF385E8369}"/>
              </a:ext>
            </a:extLst>
          </p:cNvPr>
          <p:cNvSpPr txBox="1"/>
          <p:nvPr/>
        </p:nvSpPr>
        <p:spPr>
          <a:xfrm>
            <a:off x="251835" y="942894"/>
            <a:ext cx="5106153" cy="2788456"/>
          </a:xfrm>
          <a:prstGeom prst="rect">
            <a:avLst/>
          </a:prstGeom>
          <a:noFill/>
        </p:spPr>
        <p:txBody>
          <a:bodyPr wrap="square" lIns="182880" tIns="146304" rIns="182880" bIns="146304" rtlCol="0">
            <a:spAutoFit/>
          </a:bodyPr>
          <a:lstStyle/>
          <a:p>
            <a:pPr>
              <a:lnSpc>
                <a:spcPct val="90000"/>
              </a:lnSpc>
              <a:spcAft>
                <a:spcPts val="600"/>
              </a:spcAft>
            </a:pPr>
            <a:r>
              <a:rPr lang="en-GB" sz="6000">
                <a:latin typeface="Segoe UI Semibold" panose="020B0702040204020203" pitchFamily="34" charset="0"/>
                <a:cs typeface="Segoe UI Semibold" panose="020B0702040204020203" pitchFamily="34" charset="0"/>
              </a:rPr>
              <a:t>How to run a MM4M365 Workshop</a:t>
            </a:r>
            <a:endParaRPr lang="en-US" sz="6000">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4CB9B377-C7FA-44B5-8A59-8BC272687792}"/>
              </a:ext>
            </a:extLst>
          </p:cNvPr>
          <p:cNvGrpSpPr/>
          <p:nvPr/>
        </p:nvGrpSpPr>
        <p:grpSpPr>
          <a:xfrm>
            <a:off x="6259044" y="2248217"/>
            <a:ext cx="6036428" cy="4549746"/>
            <a:chOff x="1513421" y="-103263"/>
            <a:chExt cx="9345113" cy="7502441"/>
          </a:xfrm>
        </p:grpSpPr>
        <p:sp>
          <p:nvSpPr>
            <p:cNvPr id="7" name="Rectangle 6">
              <a:extLst>
                <a:ext uri="{FF2B5EF4-FFF2-40B4-BE49-F238E27FC236}">
                  <a16:creationId xmlns:a16="http://schemas.microsoft.com/office/drawing/2014/main" id="{DA8082E2-0930-41BE-BCE8-46099BAD5D05}"/>
                </a:ext>
              </a:extLst>
            </p:cNvPr>
            <p:cNvSpPr/>
            <p:nvPr/>
          </p:nvSpPr>
          <p:spPr bwMode="auto">
            <a:xfrm>
              <a:off x="5364392" y="-103263"/>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PROTOCOL</a:t>
              </a:r>
            </a:p>
          </p:txBody>
        </p:sp>
        <p:pic>
          <p:nvPicPr>
            <p:cNvPr id="9" name="Picture 8" descr="Graphical user interface, application&#10;&#10;Description automatically generated">
              <a:extLst>
                <a:ext uri="{FF2B5EF4-FFF2-40B4-BE49-F238E27FC236}">
                  <a16:creationId xmlns:a16="http://schemas.microsoft.com/office/drawing/2014/main" id="{E41052D0-D3AE-41DD-BA40-2005974D66E3}"/>
                </a:ext>
              </a:extLst>
            </p:cNvPr>
            <p:cNvPicPr>
              <a:picLocks noChangeAspect="1"/>
            </p:cNvPicPr>
            <p:nvPr/>
          </p:nvPicPr>
          <p:blipFill>
            <a:blip r:embed="rId3"/>
            <a:stretch>
              <a:fillRect/>
            </a:stretch>
          </p:blipFill>
          <p:spPr>
            <a:xfrm>
              <a:off x="1513421" y="2851492"/>
              <a:ext cx="9077124" cy="1769864"/>
            </a:xfrm>
            <a:prstGeom prst="rect">
              <a:avLst/>
            </a:prstGeom>
          </p:spPr>
        </p:pic>
        <p:cxnSp>
          <p:nvCxnSpPr>
            <p:cNvPr id="10" name="Straight Arrow Connector 9">
              <a:extLst>
                <a:ext uri="{FF2B5EF4-FFF2-40B4-BE49-F238E27FC236}">
                  <a16:creationId xmlns:a16="http://schemas.microsoft.com/office/drawing/2014/main" id="{8F20A481-4BEF-49B7-A990-24C768382437}"/>
                </a:ext>
              </a:extLst>
            </p:cNvPr>
            <p:cNvCxnSpPr/>
            <p:nvPr/>
          </p:nvCxnSpPr>
          <p:spPr>
            <a:xfrm>
              <a:off x="5379523" y="1911931"/>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0140-943A-46A0-89D4-714769AC39DF}"/>
                </a:ext>
              </a:extLst>
            </p:cNvPr>
            <p:cNvSpPr txBox="1"/>
            <p:nvPr/>
          </p:nvSpPr>
          <p:spPr>
            <a:xfrm>
              <a:off x="7360431" y="463330"/>
              <a:ext cx="3498103" cy="87347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Come off mute and share your thoughts</a:t>
              </a:r>
            </a:p>
          </p:txBody>
        </p:sp>
        <p:cxnSp>
          <p:nvCxnSpPr>
            <p:cNvPr id="12" name="Straight Arrow Connector 11">
              <a:extLst>
                <a:ext uri="{FF2B5EF4-FFF2-40B4-BE49-F238E27FC236}">
                  <a16:creationId xmlns:a16="http://schemas.microsoft.com/office/drawing/2014/main" id="{1E5A1844-A493-4EC3-BB4A-5225995B7105}"/>
                </a:ext>
              </a:extLst>
            </p:cNvPr>
            <p:cNvCxnSpPr/>
            <p:nvPr/>
          </p:nvCxnSpPr>
          <p:spPr>
            <a:xfrm>
              <a:off x="4522521"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D38BD4A-2F60-4652-8D75-9F6A17AA3348}"/>
                </a:ext>
              </a:extLst>
            </p:cNvPr>
            <p:cNvCxnSpPr>
              <a:cxnSpLocks/>
              <a:stCxn id="18" idx="0"/>
            </p:cNvCxnSpPr>
            <p:nvPr/>
          </p:nvCxnSpPr>
          <p:spPr>
            <a:xfrm flipV="1">
              <a:off x="5379523" y="4748153"/>
              <a:ext cx="0" cy="999394"/>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4DB961-BB5B-424A-BC78-65FE2DEEED19}"/>
                </a:ext>
              </a:extLst>
            </p:cNvPr>
            <p:cNvCxnSpPr>
              <a:cxnSpLocks/>
            </p:cNvCxnSpPr>
            <p:nvPr/>
          </p:nvCxnSpPr>
          <p:spPr>
            <a:xfrm flipV="1">
              <a:off x="8249393" y="4081157"/>
              <a:ext cx="0" cy="666997"/>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1FF96B-9108-457A-9AE1-902EDE65BE66}"/>
                </a:ext>
              </a:extLst>
            </p:cNvPr>
            <p:cNvCxnSpPr/>
            <p:nvPr/>
          </p:nvCxnSpPr>
          <p:spPr>
            <a:xfrm>
              <a:off x="9130146"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65EFC51-8990-4B5A-8C77-3D01D6DF1E91}"/>
                </a:ext>
              </a:extLst>
            </p:cNvPr>
            <p:cNvSpPr txBox="1"/>
            <p:nvPr/>
          </p:nvSpPr>
          <p:spPr>
            <a:xfrm>
              <a:off x="2376331" y="445097"/>
              <a:ext cx="5030206" cy="165163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Visually emote and support</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Share reactions while others are speaking</a:t>
              </a:r>
            </a:p>
          </p:txBody>
        </p:sp>
        <p:sp>
          <p:nvSpPr>
            <p:cNvPr id="17" name="TextBox 16">
              <a:extLst>
                <a:ext uri="{FF2B5EF4-FFF2-40B4-BE49-F238E27FC236}">
                  <a16:creationId xmlns:a16="http://schemas.microsoft.com/office/drawing/2014/main" id="{AC48ABDB-98DB-41A3-9A87-710C065D3F14}"/>
                </a:ext>
              </a:extLst>
            </p:cNvPr>
            <p:cNvSpPr txBox="1"/>
            <p:nvPr/>
          </p:nvSpPr>
          <p:spPr>
            <a:xfrm>
              <a:off x="6268485" y="4707988"/>
              <a:ext cx="3961818" cy="1256994"/>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Share your camera</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(don’t be shy)</a:t>
              </a:r>
            </a:p>
          </p:txBody>
        </p:sp>
        <p:sp>
          <p:nvSpPr>
            <p:cNvPr id="18" name="TextBox 17">
              <a:extLst>
                <a:ext uri="{FF2B5EF4-FFF2-40B4-BE49-F238E27FC236}">
                  <a16:creationId xmlns:a16="http://schemas.microsoft.com/office/drawing/2014/main" id="{11497E3B-6B9E-470D-B35C-9FBA0E240742}"/>
                </a:ext>
              </a:extLst>
            </p:cNvPr>
            <p:cNvSpPr txBox="1"/>
            <p:nvPr/>
          </p:nvSpPr>
          <p:spPr>
            <a:xfrm>
              <a:off x="2848197" y="5747547"/>
              <a:ext cx="5062652" cy="165163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Raise your hand to say your piece </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(and put it down again!)</a:t>
              </a:r>
            </a:p>
          </p:txBody>
        </p:sp>
      </p:grpSp>
    </p:spTree>
    <p:extLst>
      <p:ext uri="{BB962C8B-B14F-4D97-AF65-F5344CB8AC3E}">
        <p14:creationId xmlns:p14="http://schemas.microsoft.com/office/powerpoint/2010/main" val="587859452"/>
      </p:ext>
    </p:extLst>
  </p:cSld>
  <p:clrMapOvr>
    <a:masterClrMapping/>
  </p:clrMapOvr>
  <p:transition spd="med">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a79e9eb2-e8b5-4da4-a99d-e60e7d4ffe7f" xsi:nil="true"/>
    <TaxKeywordTaxHTField xmlns="4599b17f-7814-4a3d-9acb-8dbcbdaad473">
      <Terms xmlns="http://schemas.microsoft.com/office/infopath/2007/PartnerControls">
        <TermInfo xmlns="http://schemas.microsoft.com/office/infopath/2007/PartnerControls">
          <TermName xmlns="http://schemas.microsoft.com/office/infopath/2007/PartnerControls">Practitioners</TermName>
          <TermId xmlns="http://schemas.microsoft.com/office/infopath/2007/PartnerControls">d77c35a3-15e6-4b35-92b9-29a4570e8db2</TermId>
        </TermInfo>
      </Terms>
    </TaxKeywordTaxHTField>
    <Document_x0020_Status xmlns="a79e9eb2-e8b5-4da4-a99d-e60e7d4ffe7f">Added to Git</Document_x0020_Status>
    <TaxCatchAll xmlns="d591a979-0bac-4b23-9603-e6fb7f7a49be">
      <Value>17</Value>
    </TaxCatchAll>
    <Category xmlns="a79e9eb2-e8b5-4da4-a99d-e60e7d4ffe7f">Presentation</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EF993B44EF7594681A08E0B31A65FE8" ma:contentTypeVersion="17" ma:contentTypeDescription="Create a new document." ma:contentTypeScope="" ma:versionID="f10e30fee840ba217c5ca7ce9886c367">
  <xsd:schema xmlns:xsd="http://www.w3.org/2001/XMLSchema" xmlns:xs="http://www.w3.org/2001/XMLSchema" xmlns:p="http://schemas.microsoft.com/office/2006/metadata/properties" xmlns:ns2="a79e9eb2-e8b5-4da4-a99d-e60e7d4ffe7f" xmlns:ns3="4599b17f-7814-4a3d-9acb-8dbcbdaad473" xmlns:ns4="d591a979-0bac-4b23-9603-e6fb7f7a49be" targetNamespace="http://schemas.microsoft.com/office/2006/metadata/properties" ma:root="true" ma:fieldsID="f7aeb4d34fda021e005abbe5c5f38a8b" ns2:_="" ns3:_="" ns4:_="">
    <xsd:import namespace="a79e9eb2-e8b5-4da4-a99d-e60e7d4ffe7f"/>
    <xsd:import namespace="4599b17f-7814-4a3d-9acb-8dbcbdaad473"/>
    <xsd:import namespace="d591a979-0bac-4b23-9603-e6fb7f7a49b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Document_x0020_Status" minOccurs="0"/>
                <xsd:element ref="ns3:TaxKeywordTaxHTField" minOccurs="0"/>
                <xsd:element ref="ns4:TaxCatchAll" minOccurs="0"/>
                <xsd:element ref="ns2:MediaServiceDateTaken" minOccurs="0"/>
                <xsd:element ref="ns2:MediaServiceLocation" minOccurs="0"/>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9e9eb2-e8b5-4da4-a99d-e60e7d4ffe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Document_x0020_Status" ma:index="18" nillable="true" ma:displayName="Document Status" ma:format="Dropdown" ma:internalName="Document_x0020_Status">
      <xsd:simpleType>
        <xsd:union memberTypes="dms:Text">
          <xsd:simpleType>
            <xsd:restriction base="dms:Choice">
              <xsd:enumeration value="Pre-Draft"/>
              <xsd:enumeration value="In Progress"/>
              <xsd:enumeration value="Ready to Git"/>
              <xsd:enumeration value="Added to Git"/>
              <xsd:enumeration value="Update Git"/>
              <xsd:enumeration value="N/A"/>
            </xsd:restriction>
          </xsd:simpleType>
        </xsd:un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element name="Category" ma:index="24" nillable="true" ma:displayName="Category" ma:description="Type or purpose of document" ma:format="Dropdown" ma:internalName="Category">
      <xsd:simpleType>
        <xsd:union memberTypes="dms:Text">
          <xsd:simpleType>
            <xsd:restriction base="dms:Choice">
              <xsd:enumeration value="Competency"/>
              <xsd:enumeration value="Elevate"/>
              <xsd:enumeration value="Principle"/>
              <xsd:enumeration value="Presentation"/>
              <xsd:enumeration value="Supporting info"/>
              <xsd:enumeration value="Tool"/>
              <xsd:enumeration value="Template"/>
              <xsd:enumeration value="Other"/>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4599b17f-7814-4a3d-9acb-8dbcbdaad47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KeywordTaxHTField" ma:index="20" nillable="true" ma:taxonomy="true" ma:internalName="TaxKeywordTaxHTField" ma:taxonomyFieldName="TaxKeyword" ma:displayName="Enterprise Keywords" ma:fieldId="{23f27201-bee3-471e-b2e7-b64fd8b7ca38}" ma:taxonomyMulti="true" ma:sspId="c706dc76-2335-4c47-941e-db163a11271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591a979-0bac-4b23-9603-e6fb7f7a49b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bb1effd-0e51-48b8-b723-533916a1f2dd}" ma:internalName="TaxCatchAll" ma:showField="CatchAllData" ma:web="4599b17f-7814-4a3d-9acb-8dbcbdaad4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a79e9eb2-e8b5-4da4-a99d-e60e7d4ffe7f"/>
    <ds:schemaRef ds:uri="http://schemas.openxmlformats.org/package/2006/metadata/core-properties"/>
    <ds:schemaRef ds:uri="http://schemas.microsoft.com/office/infopath/2007/PartnerControls"/>
    <ds:schemaRef ds:uri="d591a979-0bac-4b23-9603-e6fb7f7a49be"/>
    <ds:schemaRef ds:uri="http://www.w3.org/XML/1998/namespace"/>
    <ds:schemaRef ds:uri="http://purl.org/dc/elements/1.1/"/>
    <ds:schemaRef ds:uri="http://schemas.microsoft.com/office/2006/documentManagement/types"/>
    <ds:schemaRef ds:uri="http://purl.org/dc/dcmitype/"/>
    <ds:schemaRef ds:uri="4599b17f-7814-4a3d-9acb-8dbcbdaad47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CFAFC461-E9A9-439A-94C3-0B132AE4D00F}">
  <ds:schemaRefs>
    <ds:schemaRef ds:uri="4599b17f-7814-4a3d-9acb-8dbcbdaad473"/>
    <ds:schemaRef ds:uri="a79e9eb2-e8b5-4da4-a99d-e60e7d4ffe7f"/>
    <ds:schemaRef ds:uri="d591a979-0bac-4b23-9603-e6fb7f7a49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8</TotalTime>
  <Words>4073</Words>
  <Application>Microsoft Office PowerPoint</Application>
  <PresentationFormat>Custom</PresentationFormat>
  <Paragraphs>439</Paragraphs>
  <Slides>25</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Calibri Light</vt:lpstr>
      <vt:lpstr>Consolas</vt:lpstr>
      <vt:lpstr>Open Sans</vt:lpstr>
      <vt:lpstr>Segoe UI</vt:lpstr>
      <vt:lpstr>Segoe UI Black</vt:lpstr>
      <vt:lpstr>Segoe UI Light</vt:lpstr>
      <vt:lpstr>Segoe UI Semibold</vt:lpstr>
      <vt:lpstr>Wingdings</vt:lpstr>
      <vt:lpstr>Office 365 PPT Template - 2017</vt:lpstr>
      <vt:lpstr>Maturity Model for Microsoft 365  Practitioners</vt:lpstr>
      <vt:lpstr>PowerPoint Presentation</vt:lpstr>
      <vt:lpstr>The approach and articles on Microsoft Docs </vt:lpstr>
      <vt:lpstr>MM4M365 provides benchmarks to measure your organization</vt:lpstr>
      <vt:lpstr>PowerPoint Presentation</vt:lpstr>
      <vt:lpstr>PowerPoint Presentation</vt:lpstr>
      <vt:lpstr>PnP Picture Time!</vt:lpstr>
      <vt:lpstr>To Record or Not Record?</vt:lpstr>
      <vt:lpstr>PowerPoint Presentation</vt:lpstr>
      <vt:lpstr>Discussion</vt:lpstr>
      <vt:lpstr>Challenges when planning and running a workshop</vt:lpstr>
      <vt:lpstr>Approach</vt:lpstr>
      <vt:lpstr>Proposal/getting approval</vt:lpstr>
      <vt:lpstr>Overview workshop - Helicopter view</vt:lpstr>
      <vt:lpstr>Set the expectations for attendees</vt:lpstr>
      <vt:lpstr>Overview instructions </vt:lpstr>
      <vt:lpstr>Deep dive workshops</vt:lpstr>
      <vt:lpstr>Deep Dive instructions</vt:lpstr>
      <vt:lpstr>Progress/review workshops</vt:lpstr>
      <vt:lpstr>MM4M365 – Competency Definitions</vt:lpstr>
      <vt:lpstr>MM4M365 – Competency Definitions</vt:lpstr>
      <vt:lpstr>MM4M365 – Competency Definitions</vt:lpstr>
      <vt:lpstr>Future topic ideas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run a MM4M365 Workshop</dc:title>
  <dc:subject>Running a Workshop</dc:subject>
  <dc:creator>Patrick Rodgers</dc:creator>
  <cp:keywords>Practitioners</cp:keywords>
  <cp:lastModifiedBy>Simon Hudson</cp:lastModifiedBy>
  <cp:revision>2</cp:revision>
  <dcterms:modified xsi:type="dcterms:W3CDTF">2021-08-23T11:12:08Z</dcterms:modified>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0x0101009EF993B44EF7594681A08E0B31A65FE8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TaxKeyword">
    <vt:lpwstr>17;#Practitioners|d77c35a3-15e6-4b35-92b9-29a4570e8db2</vt:lpwstr>
  </property>
</Properties>
</file>